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1.xml" ContentType="application/vnd.openxmlformats-officedocument.presentationml.notesSlide+xml"/>
  <Override PartName="/ppt/slides/slide4.xml" ContentType="application/vnd.openxmlformats-officedocument.presentationml.slide+xml"/>
  <Override PartName="/ppt/notesSlides/notesSlide2.xml" ContentType="application/vnd.openxmlformats-officedocument.presentationml.notesSlide+xml"/>
  <Override PartName="/ppt/slides/slide5.xml" ContentType="application/vnd.openxmlformats-officedocument.presentationml.slide+xml"/>
  <Override PartName="/ppt/notesSlides/notesSlide3.xml" ContentType="application/vnd.openxmlformats-officedocument.presentationml.notesSlide+xml"/>
  <Override PartName="/ppt/slides/slide6.xml" ContentType="application/vnd.openxmlformats-officedocument.presentationml.slide+xml"/>
  <Override PartName="/ppt/notesSlides/notesSlide4.xml" ContentType="application/vnd.openxmlformats-officedocument.presentationml.notesSlide+xml"/>
  <Override PartName="/ppt/slides/slide7.xml" ContentType="application/vnd.openxmlformats-officedocument.presentationml.slide+xml"/>
  <Override PartName="/ppt/notesSlides/notesSlide5.xml" ContentType="application/vnd.openxmlformats-officedocument.presentationml.notesSlide+xml"/>
  <Override PartName="/ppt/slides/slide8.xml" ContentType="application/vnd.openxmlformats-officedocument.presentationml.slide+xml"/>
  <Override PartName="/ppt/notesSlides/notesSlide6.xml" ContentType="application/vnd.openxmlformats-officedocument.presentationml.notesSlide+xml"/>
  <Override PartName="/ppt/slides/slide9.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7" r:id="rId3"/>
    <p:sldId id="258" r:id="rId4"/>
    <p:sldId id="259" r:id="rId5"/>
    <p:sldId id="260" r:id="rId6"/>
    <p:sldId id="261" r:id="rId7"/>
    <p:sldId id="262" r:id="rId8"/>
    <p:sldId id="263" r:id="rId9"/>
    <p:sldId id="264" r:id="rId10"/>
    <p:sldId id="265" r:id="rId11"/>
  </p:sldIdLst>
  <p:sldSz type="screen16x9" cy="6858000" cx="12192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p:showPr>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p:restoredLeft sz="15000" autoAdjust="0"/>
    <p:restoredTop sz="94660"/>
  </p:normalViewPr>
  <p:slideViewPr>
    <p:cSldViewPr snapToGrid="0">
      <p:cViewPr varScale="1">
        <p:scale>
          <a:sx n="70" d="100"/>
          <a:sy n="70" d="100"/>
        </p:scale>
        <p:origin x="738" y="72"/>
      </p:cViewPr>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tableStyles" Target="tableStyles.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67" name=""/>
        <p:cNvGrpSpPr/>
        <p:nvPr/>
      </p:nvGrpSpPr>
      <p:grpSpPr>
        <a:xfrm>
          <a:off x="0" y="0"/>
          <a:ext cx="0" cy="0"/>
          <a:chOff x="0" y="0"/>
          <a:chExt cx="0" cy="0"/>
        </a:xfrm>
      </p:grpSpPr>
      <p:sp>
        <p:nvSpPr>
          <p:cNvPr id="1048718" name="Header Placeholder 1"/>
          <p:cNvSpPr>
            <a:spLocks noGrp="1"/>
          </p:cNvSpPr>
          <p:nvPr>
            <p:ph type="hdr" sz="quarter"/>
          </p:nvPr>
        </p:nvSpPr>
        <p:spPr>
          <a:xfrm>
            <a:off x="0" y="0"/>
            <a:ext cx="2971800" cy="458788"/>
          </a:xfrm>
          <a:prstGeom prst="rect"/>
        </p:spPr>
        <p:txBody>
          <a:bodyPr bIns="45720" lIns="91440" rIns="91440" rtlCol="0" tIns="45720" vert="horz"/>
          <a:lstStyle>
            <a:lvl1pPr algn="l">
              <a:defRPr sz="1200"/>
            </a:lvl1pPr>
          </a:lstStyle>
          <a:p>
            <a:endParaRPr dirty="0" lang="en-US"/>
          </a:p>
        </p:txBody>
      </p:sp>
      <p:sp>
        <p:nvSpPr>
          <p:cNvPr id="1048719" name="Date Placeholder 2"/>
          <p:cNvSpPr>
            <a:spLocks noGrp="1"/>
          </p:cNvSpPr>
          <p:nvPr>
            <p:ph type="dt" idx="1"/>
          </p:nvPr>
        </p:nvSpPr>
        <p:spPr>
          <a:xfrm>
            <a:off x="3884613" y="0"/>
            <a:ext cx="2971800" cy="458788"/>
          </a:xfrm>
          <a:prstGeom prst="rect"/>
        </p:spPr>
        <p:txBody>
          <a:bodyPr bIns="45720" lIns="91440" rIns="91440" rtlCol="0" tIns="45720" vert="horz"/>
          <a:lstStyle>
            <a:lvl1pPr algn="r">
              <a:defRPr sz="1200"/>
            </a:lvl1pPr>
          </a:lstStyle>
          <a:p>
            <a:fld id="{D2DB8897-1F28-4F4F-9839-CCC9CD563539}" type="datetimeFigureOut">
              <a:rPr lang="en-US" smtClean="0"/>
              <a:t>5/4/2019</a:t>
            </a:fld>
            <a:endParaRPr dirty="0" lang="en-US"/>
          </a:p>
        </p:txBody>
      </p:sp>
      <p:sp>
        <p:nvSpPr>
          <p:cNvPr id="1048720" name="Slide Image Placeholder 3"/>
          <p:cNvSpPr>
            <a:spLocks noChangeAspect="1" noRot="1" noGrp="1"/>
          </p:cNvSpPr>
          <p:nvPr>
            <p:ph type="sldImg" idx="2"/>
          </p:nvPr>
        </p:nvSpPr>
        <p:spPr>
          <a:xfrm>
            <a:off x="685800" y="1143000"/>
            <a:ext cx="5486400" cy="3086100"/>
          </a:xfrm>
          <a:prstGeom prst="rect"/>
          <a:noFill/>
          <a:ln w="12700">
            <a:solidFill>
              <a:prstClr val="black"/>
            </a:solidFill>
          </a:ln>
        </p:spPr>
        <p:txBody>
          <a:bodyPr anchor="ctr" bIns="45720" lIns="91440" rIns="91440" rtlCol="0" tIns="45720" vert="horz"/>
          <a:p>
            <a:endParaRPr dirty="0" lang="en-US"/>
          </a:p>
        </p:txBody>
      </p:sp>
      <p:sp>
        <p:nvSpPr>
          <p:cNvPr id="1048721" name="Notes Placeholder 4"/>
          <p:cNvSpPr>
            <a:spLocks noGrp="1"/>
          </p:cNvSpPr>
          <p:nvPr>
            <p:ph type="body" sz="quarter" idx="3"/>
          </p:nvPr>
        </p:nvSpPr>
        <p:spPr>
          <a:xfrm>
            <a:off x="685800" y="4400550"/>
            <a:ext cx="5486400" cy="3600450"/>
          </a:xfrm>
          <a:prstGeom prst="rect"/>
        </p:spPr>
        <p:txBody>
          <a:bodyPr bIns="45720" lIns="91440" rIns="91440" rtlCol="0" tIns="45720" vert="horz"/>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722" name="Footer Placeholder 5"/>
          <p:cNvSpPr>
            <a:spLocks noGrp="1"/>
          </p:cNvSpPr>
          <p:nvPr>
            <p:ph type="ftr" sz="quarter" idx="4"/>
          </p:nvPr>
        </p:nvSpPr>
        <p:spPr>
          <a:xfrm>
            <a:off x="0" y="8685213"/>
            <a:ext cx="2971800" cy="458787"/>
          </a:xfrm>
          <a:prstGeom prst="rect"/>
        </p:spPr>
        <p:txBody>
          <a:bodyPr anchor="b" bIns="45720" lIns="91440" rIns="91440" rtlCol="0" tIns="45720" vert="horz"/>
          <a:lstStyle>
            <a:lvl1pPr algn="l">
              <a:defRPr sz="1200"/>
            </a:lvl1pPr>
          </a:lstStyle>
          <a:p>
            <a:endParaRPr dirty="0" lang="en-US"/>
          </a:p>
        </p:txBody>
      </p:sp>
      <p:sp>
        <p:nvSpPr>
          <p:cNvPr id="1048723" name="Slide Number Placeholder 6"/>
          <p:cNvSpPr>
            <a:spLocks noGrp="1"/>
          </p:cNvSpPr>
          <p:nvPr>
            <p:ph type="sldNum" sz="quarter" idx="5"/>
          </p:nvPr>
        </p:nvSpPr>
        <p:spPr>
          <a:xfrm>
            <a:off x="3884613" y="8685213"/>
            <a:ext cx="2971800" cy="458787"/>
          </a:xfrm>
          <a:prstGeom prst="rect"/>
        </p:spPr>
        <p:txBody>
          <a:bodyPr anchor="b" bIns="45720" lIns="91440" rIns="91440" rtlCol="0" tIns="45720" vert="horz"/>
          <a:lstStyle>
            <a:lvl1pPr algn="r">
              <a:defRPr sz="1200"/>
            </a:lvl1pPr>
          </a:lstStyle>
          <a:p>
            <a:fld id="{511E49BD-7054-40F0-8BE6-EA19E0BC7EC5}" type="slidenum">
              <a:rPr lang="en-US" smtClean="0"/>
              <a:t>‹#›</a:t>
            </a:fld>
            <a:endParaRPr dirty="0" lang="en-US"/>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6" name=""/>
        <p:cNvGrpSpPr/>
        <p:nvPr/>
      </p:nvGrpSpPr>
      <p:grpSpPr>
        <a:xfrm>
          <a:off x="0" y="0"/>
          <a:ext cx="0" cy="0"/>
          <a:chOff x="0" y="0"/>
          <a:chExt cx="0" cy="0"/>
        </a:xfrm>
      </p:grpSpPr>
      <p:sp>
        <p:nvSpPr>
          <p:cNvPr id="1048613" name="Slide Image Placeholder 1"/>
          <p:cNvSpPr>
            <a:spLocks noChangeAspect="1" noRot="1" noGrp="1"/>
          </p:cNvSpPr>
          <p:nvPr>
            <p:ph type="sldImg"/>
          </p:nvPr>
        </p:nvSpPr>
        <p:spPr/>
      </p:sp>
      <p:sp>
        <p:nvSpPr>
          <p:cNvPr id="1048614" name="Notes Placeholder 2"/>
          <p:cNvSpPr>
            <a:spLocks noGrp="1"/>
          </p:cNvSpPr>
          <p:nvPr>
            <p:ph type="body" idx="1"/>
          </p:nvPr>
        </p:nvSpPr>
        <p:spPr/>
        <p:txBody>
          <a:bodyPr/>
          <a:p>
            <a:r>
              <a:rPr dirty="0" lang="en-US" smtClean="0"/>
              <a:t>Luc Tuymans</a:t>
            </a:r>
            <a:r>
              <a:rPr baseline="0" dirty="0" lang="en-US" smtClean="0"/>
              <a:t> did this art in 2000. Lumumba. The art is meant to provide very strong philosophical distances to historical episodes. The image is muted and dirty representing a lonely and desolate person.  The image is important because it revokes the memories of the assassination of Lumumba who was Congo’s first  democratically elected prime minister. The country went silent after his assassination as if nothing happened and that is why the image is deserted. The gaze of Lumumba in the image is not directed to the viewer rather away expressing alienation and detachment from people</a:t>
            </a:r>
            <a:r>
              <a:rPr baseline="0" dirty="0" lang="en-US" smtClean="0"/>
              <a:t>. The art is meant to give the viewers a taste of the past using a clear connotation of devastation.</a:t>
            </a:r>
            <a:endParaRPr dirty="0" lang="en-US"/>
          </a:p>
        </p:txBody>
      </p:sp>
      <p:sp>
        <p:nvSpPr>
          <p:cNvPr id="1048615" name="Slide Number Placeholder 3"/>
          <p:cNvSpPr>
            <a:spLocks noGrp="1"/>
          </p:cNvSpPr>
          <p:nvPr>
            <p:ph type="sldNum" sz="quarter" idx="10"/>
          </p:nvPr>
        </p:nvSpPr>
        <p:spPr/>
        <p:txBody>
          <a:bodyPr/>
          <a:p>
            <a:fld id="{511E49BD-7054-40F0-8BE6-EA19E0BC7EC5}" type="slidenum">
              <a:rPr lang="en-US" smtClean="0"/>
              <a:t>3</a:t>
            </a:fld>
            <a:endParaRPr dirty="0"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617" name="Slide Image Placeholder 1"/>
          <p:cNvSpPr>
            <a:spLocks noChangeAspect="1" noRot="1" noGrp="1"/>
          </p:cNvSpPr>
          <p:nvPr>
            <p:ph type="sldImg"/>
          </p:nvPr>
        </p:nvSpPr>
        <p:spPr/>
      </p:sp>
      <p:sp>
        <p:nvSpPr>
          <p:cNvPr id="1048618" name="Notes Placeholder 2"/>
          <p:cNvSpPr>
            <a:spLocks noGrp="1"/>
          </p:cNvSpPr>
          <p:nvPr>
            <p:ph type="body" idx="1"/>
          </p:nvPr>
        </p:nvSpPr>
        <p:spPr/>
        <p:txBody>
          <a:bodyPr/>
          <a:p>
            <a:r>
              <a:rPr dirty="0" lang="en-US" smtClean="0"/>
              <a:t>The art on dispersion</a:t>
            </a:r>
            <a:r>
              <a:rPr baseline="0" dirty="0" lang="en-US" smtClean="0"/>
              <a:t> shows a densely layered kaleidoscopic mass of color explodes across the canvas surface. There is a clear line structure amidst the calligraphy. The image by Julie Mehretu incorporates different types of architectural designs and plans. The image represents both time and space which to the artist signify a language of the characters that existed in the post-modern landscapes. Mehretu having being born in Ethiopia does this art to show how it is important for people to identify with globalization. The art shows a connection of different cultures and races in the globalized world</a:t>
            </a:r>
            <a:r>
              <a:rPr baseline="0" dirty="0" lang="en-US" smtClean="0"/>
              <a:t>. The art expresses the environment of the artists and is meant to preserve the architectural designs of the pre-modern era.</a:t>
            </a:r>
            <a:endParaRPr dirty="0" lang="en-US"/>
          </a:p>
        </p:txBody>
      </p:sp>
      <p:sp>
        <p:nvSpPr>
          <p:cNvPr id="1048619" name="Slide Number Placeholder 3"/>
          <p:cNvSpPr>
            <a:spLocks noGrp="1"/>
          </p:cNvSpPr>
          <p:nvPr>
            <p:ph type="sldNum" sz="quarter" idx="10"/>
          </p:nvPr>
        </p:nvSpPr>
        <p:spPr/>
        <p:txBody>
          <a:bodyPr/>
          <a:p>
            <a:fld id="{511E49BD-7054-40F0-8BE6-EA19E0BC7EC5}" type="slidenum">
              <a:rPr lang="en-US" smtClean="0"/>
              <a:t>4</a:t>
            </a:fld>
            <a:endParaRPr dirty="0"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42" name=""/>
        <p:cNvGrpSpPr/>
        <p:nvPr/>
      </p:nvGrpSpPr>
      <p:grpSpPr>
        <a:xfrm>
          <a:off x="0" y="0"/>
          <a:ext cx="0" cy="0"/>
          <a:chOff x="0" y="0"/>
          <a:chExt cx="0" cy="0"/>
        </a:xfrm>
      </p:grpSpPr>
      <p:sp>
        <p:nvSpPr>
          <p:cNvPr id="1048621" name="Slide Image Placeholder 1"/>
          <p:cNvSpPr>
            <a:spLocks noChangeAspect="1" noRot="1" noGrp="1"/>
          </p:cNvSpPr>
          <p:nvPr>
            <p:ph type="sldImg"/>
          </p:nvPr>
        </p:nvSpPr>
        <p:spPr/>
      </p:sp>
      <p:sp>
        <p:nvSpPr>
          <p:cNvPr id="1048622" name="Notes Placeholder 2"/>
          <p:cNvSpPr>
            <a:spLocks noGrp="1"/>
          </p:cNvSpPr>
          <p:nvPr>
            <p:ph type="body" idx="1"/>
          </p:nvPr>
        </p:nvSpPr>
        <p:spPr/>
        <p:txBody>
          <a:bodyPr/>
          <a:p>
            <a:r>
              <a:rPr dirty="0" lang="en-US" smtClean="0"/>
              <a:t>The art is by Ibrahim El-Salahi. The art depicts globalization and modernization. The tree represents the Haraz tree which grows in River Nile. According to the image, the tree is a typical representation of the Sudanese culture  that flourishes</a:t>
            </a:r>
            <a:r>
              <a:rPr baseline="0" dirty="0" lang="en-US" smtClean="0"/>
              <a:t> only in the dry season yet in the wet season the tree loses its leaves. However despite the rigidity of the tree, it is slowly softened. People might be holding their cultures so rigidly but as the world becomes a global village this rigidity is slowly softened and different lines signifying integration emerge</a:t>
            </a:r>
            <a:r>
              <a:rPr baseline="0" dirty="0" lang="en-US" smtClean="0"/>
              <a:t>. The art is used to express the artist's believes and cultural background. The color is used for clarity and attention seeking as the artist really seeks the author’s to understand his art. </a:t>
            </a:r>
            <a:endParaRPr dirty="0" lang="en-US"/>
          </a:p>
        </p:txBody>
      </p:sp>
      <p:sp>
        <p:nvSpPr>
          <p:cNvPr id="1048623" name="Slide Number Placeholder 3"/>
          <p:cNvSpPr>
            <a:spLocks noGrp="1"/>
          </p:cNvSpPr>
          <p:nvPr>
            <p:ph type="sldNum" sz="quarter" idx="10"/>
          </p:nvPr>
        </p:nvSpPr>
        <p:spPr/>
        <p:txBody>
          <a:bodyPr/>
          <a:p>
            <a:fld id="{511E49BD-7054-40F0-8BE6-EA19E0BC7EC5}" type="slidenum">
              <a:rPr lang="en-US" smtClean="0"/>
              <a:t>5</a:t>
            </a:fld>
            <a:endParaRPr dirty="0"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45" name=""/>
        <p:cNvGrpSpPr/>
        <p:nvPr/>
      </p:nvGrpSpPr>
      <p:grpSpPr>
        <a:xfrm>
          <a:off x="0" y="0"/>
          <a:ext cx="0" cy="0"/>
          <a:chOff x="0" y="0"/>
          <a:chExt cx="0" cy="0"/>
        </a:xfrm>
      </p:grpSpPr>
      <p:sp>
        <p:nvSpPr>
          <p:cNvPr id="1048625" name="Slide Image Placeholder 1"/>
          <p:cNvSpPr>
            <a:spLocks noChangeAspect="1" noRot="1" noGrp="1"/>
          </p:cNvSpPr>
          <p:nvPr>
            <p:ph type="sldImg"/>
          </p:nvPr>
        </p:nvSpPr>
        <p:spPr/>
      </p:sp>
      <p:sp>
        <p:nvSpPr>
          <p:cNvPr id="1048626" name="Notes Placeholder 2"/>
          <p:cNvSpPr>
            <a:spLocks noGrp="1"/>
          </p:cNvSpPr>
          <p:nvPr>
            <p:ph type="body" idx="1"/>
          </p:nvPr>
        </p:nvSpPr>
        <p:spPr/>
        <p:txBody>
          <a:bodyPr/>
          <a:p>
            <a:r>
              <a:rPr dirty="0" lang="en-US" smtClean="0"/>
              <a:t>The art by Brice Marden shows some serpent like lines that are moving in a certain rhythm across a surface of a canvas. The lines seem to be pushing up against the edges of the rectangular panels. The uncoiling</a:t>
            </a:r>
            <a:r>
              <a:rPr baseline="0" dirty="0" lang="en-US" smtClean="0"/>
              <a:t> ribbon like-like forms insinuate some tension. The overlapping colors do not at any point intertwine. The art represents some set of composed rules and structures that are different and oppose each other. However, the rules and the systems are equally competing for existence and that is the reality of life today. Characters and systems are different but they equally compete for existence</a:t>
            </a:r>
            <a:r>
              <a:rPr baseline="0" dirty="0" lang="en-US" smtClean="0"/>
              <a:t>. The art is simply used to pass on knowledge of the systems in such a clear way that the visual itself sends the right information.</a:t>
            </a:r>
            <a:endParaRPr dirty="0" lang="en-US"/>
          </a:p>
        </p:txBody>
      </p:sp>
      <p:sp>
        <p:nvSpPr>
          <p:cNvPr id="1048627" name="Slide Number Placeholder 3"/>
          <p:cNvSpPr>
            <a:spLocks noGrp="1"/>
          </p:cNvSpPr>
          <p:nvPr>
            <p:ph type="sldNum" sz="quarter" idx="10"/>
          </p:nvPr>
        </p:nvSpPr>
        <p:spPr/>
        <p:txBody>
          <a:bodyPr/>
          <a:p>
            <a:fld id="{511E49BD-7054-40F0-8BE6-EA19E0BC7EC5}" type="slidenum">
              <a:rPr lang="en-US" smtClean="0"/>
              <a:t>6</a:t>
            </a:fld>
            <a:endParaRPr dirty="0"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48" name=""/>
        <p:cNvGrpSpPr/>
        <p:nvPr/>
      </p:nvGrpSpPr>
      <p:grpSpPr>
        <a:xfrm>
          <a:off x="0" y="0"/>
          <a:ext cx="0" cy="0"/>
          <a:chOff x="0" y="0"/>
          <a:chExt cx="0" cy="0"/>
        </a:xfrm>
      </p:grpSpPr>
      <p:sp>
        <p:nvSpPr>
          <p:cNvPr id="1048629" name="Slide Image Placeholder 1"/>
          <p:cNvSpPr>
            <a:spLocks noChangeAspect="1" noRot="1" noGrp="1"/>
          </p:cNvSpPr>
          <p:nvPr>
            <p:ph type="sldImg"/>
          </p:nvPr>
        </p:nvSpPr>
        <p:spPr/>
      </p:sp>
      <p:sp>
        <p:nvSpPr>
          <p:cNvPr id="1048630" name="Notes Placeholder 2"/>
          <p:cNvSpPr>
            <a:spLocks noGrp="1"/>
          </p:cNvSpPr>
          <p:nvPr>
            <p:ph type="body" idx="1"/>
          </p:nvPr>
        </p:nvSpPr>
        <p:spPr/>
        <p:txBody>
          <a:bodyPr/>
          <a:p>
            <a:r>
              <a:rPr dirty="0" lang="en-US" smtClean="0"/>
              <a:t>A man</a:t>
            </a:r>
            <a:r>
              <a:rPr baseline="0" dirty="0" lang="en-US" smtClean="0"/>
              <a:t> with long beard is seen on the image. He sits in a canoe and seems to be looking at the viewers. He is in the sea yet the sea looks very still and with some pink color. There is also an island on the horizon. The man seems bothered and exhausted. He is in the middle of the sea all by himself. Could the man have travelled from the island? Would he travel such a long distance to come and get stranded alone or was he forced to? The art signifies how sometimes people can be forced into situations that they cannot get themselves off. To the artist Peter Doig, the art reminds him of his upbringing in Canada where artists were imprisoned in an island off the Coast of Trinidad. The image signifies some form of imposed desperation. Today in this era just as it used to happen in history, there is still some forced imprisonment</a:t>
            </a:r>
            <a:r>
              <a:rPr baseline="0" dirty="0" lang="en-US" smtClean="0"/>
              <a:t>. The art is a historical reserve of what used to happen. The art is meant to attract the viewers and give them a deeper understanding of the message.</a:t>
            </a:r>
            <a:endParaRPr dirty="0" lang="en-US"/>
          </a:p>
        </p:txBody>
      </p:sp>
      <p:sp>
        <p:nvSpPr>
          <p:cNvPr id="1048631" name="Slide Number Placeholder 3"/>
          <p:cNvSpPr>
            <a:spLocks noGrp="1"/>
          </p:cNvSpPr>
          <p:nvPr>
            <p:ph type="sldNum" sz="quarter" idx="10"/>
          </p:nvPr>
        </p:nvSpPr>
        <p:spPr/>
        <p:txBody>
          <a:bodyPr/>
          <a:p>
            <a:fld id="{511E49BD-7054-40F0-8BE6-EA19E0BC7EC5}" type="slidenum">
              <a:rPr lang="en-US" smtClean="0"/>
              <a:t>7</a:t>
            </a:fld>
            <a:endParaRPr dirty="0"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51" name=""/>
        <p:cNvGrpSpPr/>
        <p:nvPr/>
      </p:nvGrpSpPr>
      <p:grpSpPr>
        <a:xfrm>
          <a:off x="0" y="0"/>
          <a:ext cx="0" cy="0"/>
          <a:chOff x="0" y="0"/>
          <a:chExt cx="0" cy="0"/>
        </a:xfrm>
      </p:grpSpPr>
      <p:sp>
        <p:nvSpPr>
          <p:cNvPr id="1048633" name="Slide Image Placeholder 1"/>
          <p:cNvSpPr>
            <a:spLocks noChangeAspect="1" noRot="1" noGrp="1"/>
          </p:cNvSpPr>
          <p:nvPr>
            <p:ph type="sldImg"/>
          </p:nvPr>
        </p:nvSpPr>
        <p:spPr/>
      </p:sp>
      <p:sp>
        <p:nvSpPr>
          <p:cNvPr id="1048634" name="Notes Placeholder 2"/>
          <p:cNvSpPr>
            <a:spLocks noGrp="1"/>
          </p:cNvSpPr>
          <p:nvPr>
            <p:ph type="body" idx="1"/>
          </p:nvPr>
        </p:nvSpPr>
        <p:spPr/>
        <p:txBody>
          <a:bodyPr/>
          <a:p>
            <a:r>
              <a:rPr dirty="0" lang="en-US" smtClean="0"/>
              <a:t>The art depicts a body-awareness image. The artist</a:t>
            </a:r>
            <a:r>
              <a:rPr baseline="0" dirty="0" lang="en-US" smtClean="0"/>
              <a:t> Maria </a:t>
            </a:r>
            <a:r>
              <a:rPr baseline="0" dirty="0" lang="en-US" err="1" smtClean="0"/>
              <a:t>Lassing,</a:t>
            </a:r>
            <a:r>
              <a:rPr dirty="0" lang="en-US" err="1" smtClean="0"/>
              <a:t>wanted</a:t>
            </a:r>
            <a:r>
              <a:rPr dirty="0" lang="en-US" smtClean="0"/>
              <a:t> to elaborate how  one can express their physical feelings in an external way that shows their internal perceptions. The art shows images of people who seem strained and probably hurting. The feeling looks like that of being pressed by a hard chair. The three heads on the pillows show some pain and fear. This is</a:t>
            </a:r>
            <a:r>
              <a:rPr baseline="0" dirty="0" lang="en-US" smtClean="0"/>
              <a:t> how desperate patients lie in hospitals when they are pressed hard by sicknesses and infections and they seem not to be recovering. The art is important to the artists as it reminds her of her old age when she was sick and desperate in hospital. Similarly the art is important in helping people understand the pain that people go through in life. Some situations are so pressing that people are left agitated and desperate with no one to save them. It is a clear depiction of life. There are pressing situations as painful as dying patients in hospitals</a:t>
            </a:r>
            <a:r>
              <a:rPr baseline="0" dirty="0" lang="en-US" smtClean="0"/>
              <a:t>. The art is an expression of the artist’s feelings. She uses monochrome in order to connote the pain and anguish that would be on anyone’s face if they were faced with such a tragedy as she was in.</a:t>
            </a:r>
            <a:endParaRPr dirty="0" lang="en-US"/>
          </a:p>
        </p:txBody>
      </p:sp>
      <p:sp>
        <p:nvSpPr>
          <p:cNvPr id="1048635" name="Slide Number Placeholder 3"/>
          <p:cNvSpPr>
            <a:spLocks noGrp="1"/>
          </p:cNvSpPr>
          <p:nvPr>
            <p:ph type="sldNum" sz="quarter" idx="10"/>
          </p:nvPr>
        </p:nvSpPr>
        <p:spPr/>
        <p:txBody>
          <a:bodyPr/>
          <a:p>
            <a:fld id="{511E49BD-7054-40F0-8BE6-EA19E0BC7EC5}" type="slidenum">
              <a:rPr lang="en-US" smtClean="0"/>
              <a:t>8</a:t>
            </a:fld>
            <a:endParaRPr dirty="0"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type="title">
  <p:cSld name="Title Slide">
    <p:spTree>
      <p:nvGrpSpPr>
        <p:cNvPr id="29" name=""/>
        <p:cNvGrpSpPr/>
        <p:nvPr/>
      </p:nvGrpSpPr>
      <p:grpSpPr>
        <a:xfrm>
          <a:off x="0" y="0"/>
          <a:ext cx="0" cy="0"/>
          <a:chOff x="0" y="0"/>
          <a:chExt cx="0" cy="0"/>
        </a:xfrm>
      </p:grpSpPr>
      <p:grpSp>
        <p:nvGrpSpPr>
          <p:cNvPr id="30" name="Group 6"/>
          <p:cNvGrpSpPr/>
          <p:nvPr/>
        </p:nvGrpSpPr>
        <p:grpSpPr>
          <a:xfrm>
            <a:off x="0" y="-8467"/>
            <a:ext cx="12192000" cy="6866467"/>
            <a:chOff x="0" y="-8467"/>
            <a:chExt cx="12192000" cy="6866467"/>
          </a:xfrm>
        </p:grpSpPr>
        <p:cxnSp>
          <p:nvCxnSpPr>
            <p:cNvPr id="3145730" name="Straight Connector 31"/>
            <p:cNvCxnSpPr>
              <a:cxnSpLocks/>
            </p:cNvCxnSpPr>
            <p:nvPr/>
          </p:nvCxnSpPr>
          <p:spPr>
            <a:xfrm>
              <a:off x="9371012" y="0"/>
              <a:ext cx="1219200" cy="6858000"/>
            </a:xfrm>
            <a:prstGeom prst="line"/>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145731" name="Straight Connector 20"/>
            <p:cNvCxnSpPr>
              <a:cxnSpLocks/>
            </p:cNvCxnSpPr>
            <p:nvPr/>
          </p:nvCxnSpPr>
          <p:spPr>
            <a:xfrm flipH="1">
              <a:off x="7425267" y="3681413"/>
              <a:ext cx="4763558" cy="3176587"/>
            </a:xfrm>
            <a:prstGeom prst="line"/>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048589" name="Rectangle 23"/>
            <p:cNvSpPr/>
            <p:nvPr/>
          </p:nvSpPr>
          <p:spPr>
            <a:xfrm>
              <a:off x="9181476" y="-8467"/>
              <a:ext cx="3007349" cy="6866467"/>
            </a:xfrm>
            <a:custGeom>
              <a:avLst/>
              <a:ah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90" name="Rectangle 25"/>
            <p:cNvSpPr/>
            <p:nvPr/>
          </p:nvSpPr>
          <p:spPr>
            <a:xfrm>
              <a:off x="9603442" y="-8467"/>
              <a:ext cx="2588558" cy="6866467"/>
            </a:xfrm>
            <a:custGeom>
              <a:avLst/>
              <a:ah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91"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92" name="Rectangle 27"/>
            <p:cNvSpPr/>
            <p:nvPr/>
          </p:nvSpPr>
          <p:spPr>
            <a:xfrm>
              <a:off x="9334500" y="-8467"/>
              <a:ext cx="2854326" cy="6866467"/>
            </a:xfrm>
            <a:custGeom>
              <a:avLst/>
              <a:ah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93" name="Rectangle 28"/>
            <p:cNvSpPr/>
            <p:nvPr/>
          </p:nvSpPr>
          <p:spPr>
            <a:xfrm>
              <a:off x="10898730" y="-8467"/>
              <a:ext cx="1290094" cy="6866467"/>
            </a:xfrm>
            <a:custGeom>
              <a:avLst/>
              <a:ah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94" name="Rectangle 29"/>
            <p:cNvSpPr/>
            <p:nvPr/>
          </p:nvSpPr>
          <p:spPr>
            <a:xfrm>
              <a:off x="10938999" y="-8467"/>
              <a:ext cx="1249825" cy="6866467"/>
            </a:xfrm>
            <a:custGeom>
              <a:avLst/>
              <a:ah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95"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96"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1048597"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dirty="0" lang="en-US"/>
          </a:p>
        </p:txBody>
      </p:sp>
      <p:sp>
        <p:nvSpPr>
          <p:cNvPr id="1048598" name="Subtitle 2"/>
          <p:cNvSpPr>
            <a:spLocks noGrp="1"/>
          </p:cNvSpPr>
          <p:nvPr>
            <p:ph type="subTitle" idx="1"/>
          </p:nvPr>
        </p:nvSpPr>
        <p:spPr>
          <a:xfrm>
            <a:off x="1507067" y="4050833"/>
            <a:ext cx="7766936" cy="1096899"/>
          </a:xfrm>
        </p:spPr>
        <p:txBody>
          <a:bodyPr anchor="t"/>
          <a:lstStyle>
            <a:lvl1pPr algn="r" indent="0" marL="0">
              <a:buNone/>
              <a:defRPr>
                <a:solidFill>
                  <a:schemeClr val="tx1">
                    <a:lumMod val="50000"/>
                    <a:lumOff val="50000"/>
                  </a:schemeClr>
                </a:solidFill>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lang="en-US" smtClean="0"/>
              <a:t>Click to edit Master subtitle style</a:t>
            </a:r>
            <a:endParaRPr dirty="0" lang="en-US"/>
          </a:p>
        </p:txBody>
      </p:sp>
      <p:sp>
        <p:nvSpPr>
          <p:cNvPr id="1048599" name="Date Placeholder 3"/>
          <p:cNvSpPr>
            <a:spLocks noGrp="1"/>
          </p:cNvSpPr>
          <p:nvPr>
            <p:ph type="dt" sz="half" idx="10"/>
          </p:nvPr>
        </p:nvSpPr>
        <p:spPr/>
        <p:txBody>
          <a:bodyPr/>
          <a:p>
            <a:fld id="{5EADD8CE-A16B-4A0A-870E-7C6F5FCDF582}" type="datetimeFigureOut">
              <a:rPr lang="en-US" smtClean="0"/>
              <a:t>5/4/2019</a:t>
            </a:fld>
            <a:endParaRPr dirty="0" lang="en-US"/>
          </a:p>
        </p:txBody>
      </p:sp>
      <p:sp>
        <p:nvSpPr>
          <p:cNvPr id="1048600" name="Footer Placeholder 4"/>
          <p:cNvSpPr>
            <a:spLocks noGrp="1"/>
          </p:cNvSpPr>
          <p:nvPr>
            <p:ph type="ftr" sz="quarter" idx="11"/>
          </p:nvPr>
        </p:nvSpPr>
        <p:spPr/>
        <p:txBody>
          <a:bodyPr/>
          <a:p>
            <a:endParaRPr dirty="0" lang="en-US"/>
          </a:p>
        </p:txBody>
      </p:sp>
      <p:sp>
        <p:nvSpPr>
          <p:cNvPr id="1048601" name="Slide Number Placeholder 5"/>
          <p:cNvSpPr>
            <a:spLocks noGrp="1"/>
          </p:cNvSpPr>
          <p:nvPr>
            <p:ph type="sldNum" sz="quarter" idx="12"/>
          </p:nvPr>
        </p:nvSpPr>
        <p:spPr/>
        <p:txBody>
          <a:bodyPr/>
          <a:p>
            <a:fld id="{ED473DD8-6884-4DF3-A3B0-E73364374204}" type="slidenum">
              <a:rPr lang="en-US" smtClean="0"/>
              <a:t>‹#›</a:t>
            </a:fld>
            <a:endParaRPr dirty="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32" name=""/>
        <p:cNvGrpSpPr/>
        <p:nvPr/>
      </p:nvGrpSpPr>
      <p:grpSpPr>
        <a:xfrm>
          <a:off x="0" y="0"/>
          <a:ext cx="0" cy="0"/>
          <a:chOff x="0" y="0"/>
          <a:chExt cx="0" cy="0"/>
        </a:xfrm>
      </p:grpSpPr>
      <p:sp>
        <p:nvSpPr>
          <p:cNvPr id="1048604" name="Title 1"/>
          <p:cNvSpPr>
            <a:spLocks noGrp="1"/>
          </p:cNvSpPr>
          <p:nvPr>
            <p:ph type="title"/>
          </p:nvPr>
        </p:nvSpPr>
        <p:spPr/>
        <p:txBody>
          <a:bodyPr>
            <a:normAutofit/>
          </a:bodyPr>
          <a:lstStyle>
            <a:lvl1pPr>
              <a:defRPr sz="3600"/>
            </a:lvl1pPr>
          </a:lstStyle>
          <a:p>
            <a:r>
              <a:rPr lang="en-US" smtClean="0"/>
              <a:t>Click to edit Master title style</a:t>
            </a:r>
            <a:endParaRPr dirty="0" lang="en-US"/>
          </a:p>
        </p:txBody>
      </p:sp>
      <p:sp>
        <p:nvSpPr>
          <p:cNvPr id="1048605" name="Content Placeholder 2"/>
          <p:cNvSpPr>
            <a:spLocks noGrp="1"/>
          </p:cNvSpPr>
          <p:nvPr>
            <p:ph idx="1"/>
          </p:nvPr>
        </p:nvSpPr>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606" name="Date Placeholder 3"/>
          <p:cNvSpPr>
            <a:spLocks noGrp="1"/>
          </p:cNvSpPr>
          <p:nvPr>
            <p:ph type="dt" sz="half" idx="10"/>
          </p:nvPr>
        </p:nvSpPr>
        <p:spPr/>
        <p:txBody>
          <a:bodyPr/>
          <a:p>
            <a:fld id="{5EADD8CE-A16B-4A0A-870E-7C6F5FCDF582}" type="datetimeFigureOut">
              <a:rPr lang="en-US" smtClean="0"/>
              <a:t>5/4/2019</a:t>
            </a:fld>
            <a:endParaRPr dirty="0" lang="en-US"/>
          </a:p>
        </p:txBody>
      </p:sp>
      <p:sp>
        <p:nvSpPr>
          <p:cNvPr id="1048607" name="Footer Placeholder 4"/>
          <p:cNvSpPr>
            <a:spLocks noGrp="1"/>
          </p:cNvSpPr>
          <p:nvPr>
            <p:ph type="ftr" sz="quarter" idx="11"/>
          </p:nvPr>
        </p:nvSpPr>
        <p:spPr/>
        <p:txBody>
          <a:bodyPr/>
          <a:p>
            <a:endParaRPr dirty="0" lang="en-US"/>
          </a:p>
        </p:txBody>
      </p:sp>
      <p:sp>
        <p:nvSpPr>
          <p:cNvPr id="1048608" name="Slide Number Placeholder 5"/>
          <p:cNvSpPr>
            <a:spLocks noGrp="1"/>
          </p:cNvSpPr>
          <p:nvPr>
            <p:ph type="sldNum" sz="quarter" idx="12"/>
          </p:nvPr>
        </p:nvSpPr>
        <p:spPr/>
        <p:txBody>
          <a:bodyPr/>
          <a:p>
            <a:fld id="{ED473DD8-6884-4DF3-A3B0-E73364374204}" type="slidenum">
              <a:rPr lang="en-US" smtClean="0"/>
              <a:t>‹#›</a:t>
            </a:fld>
            <a:endParaRPr dirty="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60" name=""/>
        <p:cNvGrpSpPr/>
        <p:nvPr/>
      </p:nvGrpSpPr>
      <p:grpSpPr>
        <a:xfrm>
          <a:off x="0" y="0"/>
          <a:ext cx="0" cy="0"/>
          <a:chOff x="0" y="0"/>
          <a:chExt cx="0" cy="0"/>
        </a:xfrm>
      </p:grpSpPr>
      <p:sp>
        <p:nvSpPr>
          <p:cNvPr id="1048680" name="Title 1"/>
          <p:cNvSpPr>
            <a:spLocks noGrp="1"/>
          </p:cNvSpPr>
          <p:nvPr>
            <p:ph type="title"/>
          </p:nvPr>
        </p:nvSpPr>
        <p:spPr>
          <a:xfrm>
            <a:off x="677335" y="2700867"/>
            <a:ext cx="8596668" cy="1826581"/>
          </a:xfrm>
        </p:spPr>
        <p:txBody>
          <a:bodyPr anchor="b"/>
          <a:lstStyle>
            <a:lvl1pPr algn="l">
              <a:defRPr b="0" cap="none" sz="4000"/>
            </a:lvl1pPr>
          </a:lstStyle>
          <a:p>
            <a:r>
              <a:rPr lang="en-US" smtClean="0"/>
              <a:t>Click to edit Master title style</a:t>
            </a:r>
            <a:endParaRPr dirty="0" lang="en-US"/>
          </a:p>
        </p:txBody>
      </p:sp>
      <p:sp>
        <p:nvSpPr>
          <p:cNvPr id="1048681" name="Text Placeholder 2"/>
          <p:cNvSpPr>
            <a:spLocks noGrp="1"/>
          </p:cNvSpPr>
          <p:nvPr>
            <p:ph type="body" idx="1"/>
          </p:nvPr>
        </p:nvSpPr>
        <p:spPr>
          <a:xfrm>
            <a:off x="677335" y="4527448"/>
            <a:ext cx="8596668" cy="860400"/>
          </a:xfrm>
        </p:spPr>
        <p:txBody>
          <a:bodyPr anchor="t"/>
          <a:lstStyle>
            <a:lvl1pPr algn="l" indent="0" marL="0">
              <a:buNone/>
              <a:defRPr sz="2000">
                <a:solidFill>
                  <a:schemeClr val="tx1">
                    <a:lumMod val="50000"/>
                    <a:lumOff val="50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Click to edit Master text styles</a:t>
            </a:r>
          </a:p>
        </p:txBody>
      </p:sp>
      <p:sp>
        <p:nvSpPr>
          <p:cNvPr id="1048682" name="Date Placeholder 3"/>
          <p:cNvSpPr>
            <a:spLocks noGrp="1"/>
          </p:cNvSpPr>
          <p:nvPr>
            <p:ph type="dt" sz="half" idx="10"/>
          </p:nvPr>
        </p:nvSpPr>
        <p:spPr/>
        <p:txBody>
          <a:bodyPr/>
          <a:p>
            <a:fld id="{5EADD8CE-A16B-4A0A-870E-7C6F5FCDF582}" type="datetimeFigureOut">
              <a:rPr lang="en-US" smtClean="0"/>
              <a:t>5/4/2019</a:t>
            </a:fld>
            <a:endParaRPr dirty="0" lang="en-US"/>
          </a:p>
        </p:txBody>
      </p:sp>
      <p:sp>
        <p:nvSpPr>
          <p:cNvPr id="1048683" name="Footer Placeholder 4"/>
          <p:cNvSpPr>
            <a:spLocks noGrp="1"/>
          </p:cNvSpPr>
          <p:nvPr>
            <p:ph type="ftr" sz="quarter" idx="11"/>
          </p:nvPr>
        </p:nvSpPr>
        <p:spPr/>
        <p:txBody>
          <a:bodyPr/>
          <a:p>
            <a:endParaRPr dirty="0" lang="en-US"/>
          </a:p>
        </p:txBody>
      </p:sp>
      <p:sp>
        <p:nvSpPr>
          <p:cNvPr id="1048684" name="Slide Number Placeholder 5"/>
          <p:cNvSpPr>
            <a:spLocks noGrp="1"/>
          </p:cNvSpPr>
          <p:nvPr>
            <p:ph type="sldNum" sz="quarter" idx="12"/>
          </p:nvPr>
        </p:nvSpPr>
        <p:spPr/>
        <p:txBody>
          <a:bodyPr/>
          <a:p>
            <a:fld id="{ED473DD8-6884-4DF3-A3B0-E73364374204}" type="slidenum">
              <a:rPr lang="en-US" smtClean="0"/>
              <a:t>‹#›</a:t>
            </a:fld>
            <a:endParaRPr dirty="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62" name=""/>
        <p:cNvGrpSpPr/>
        <p:nvPr/>
      </p:nvGrpSpPr>
      <p:grpSpPr>
        <a:xfrm>
          <a:off x="0" y="0"/>
          <a:ext cx="0" cy="0"/>
          <a:chOff x="0" y="0"/>
          <a:chExt cx="0" cy="0"/>
        </a:xfrm>
      </p:grpSpPr>
      <p:sp>
        <p:nvSpPr>
          <p:cNvPr id="1048691" name="Title 1"/>
          <p:cNvSpPr>
            <a:spLocks noGrp="1"/>
          </p:cNvSpPr>
          <p:nvPr>
            <p:ph type="title"/>
          </p:nvPr>
        </p:nvSpPr>
        <p:spPr/>
        <p:txBody>
          <a:bodyPr/>
          <a:p>
            <a:r>
              <a:rPr lang="en-US" smtClean="0"/>
              <a:t>Click to edit Master title style</a:t>
            </a:r>
            <a:endParaRPr dirty="0" lang="en-US"/>
          </a:p>
        </p:txBody>
      </p:sp>
      <p:sp>
        <p:nvSpPr>
          <p:cNvPr id="1048692" name="Content Placeholder 2"/>
          <p:cNvSpPr>
            <a:spLocks noGrp="1"/>
          </p:cNvSpPr>
          <p:nvPr>
            <p:ph sz="half" idx="1"/>
          </p:nvPr>
        </p:nvSpPr>
        <p:spPr>
          <a:xfrm>
            <a:off x="677334" y="2160589"/>
            <a:ext cx="4184035" cy="3880772"/>
          </a:xfrm>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693" name="Content Placeholder 3"/>
          <p:cNvSpPr>
            <a:spLocks noGrp="1"/>
          </p:cNvSpPr>
          <p:nvPr>
            <p:ph sz="half" idx="2"/>
          </p:nvPr>
        </p:nvSpPr>
        <p:spPr>
          <a:xfrm>
            <a:off x="5089970" y="2160589"/>
            <a:ext cx="4184034" cy="3880773"/>
          </a:xfrm>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694" name="Date Placeholder 4"/>
          <p:cNvSpPr>
            <a:spLocks noGrp="1"/>
          </p:cNvSpPr>
          <p:nvPr>
            <p:ph type="dt" sz="half" idx="10"/>
          </p:nvPr>
        </p:nvSpPr>
        <p:spPr/>
        <p:txBody>
          <a:bodyPr/>
          <a:p>
            <a:fld id="{5EADD8CE-A16B-4A0A-870E-7C6F5FCDF582}" type="datetimeFigureOut">
              <a:rPr lang="en-US" smtClean="0"/>
              <a:t>5/4/2019</a:t>
            </a:fld>
            <a:endParaRPr dirty="0" lang="en-US"/>
          </a:p>
        </p:txBody>
      </p:sp>
      <p:sp>
        <p:nvSpPr>
          <p:cNvPr id="1048695" name="Footer Placeholder 5"/>
          <p:cNvSpPr>
            <a:spLocks noGrp="1"/>
          </p:cNvSpPr>
          <p:nvPr>
            <p:ph type="ftr" sz="quarter" idx="11"/>
          </p:nvPr>
        </p:nvSpPr>
        <p:spPr/>
        <p:txBody>
          <a:bodyPr/>
          <a:p>
            <a:endParaRPr dirty="0" lang="en-US"/>
          </a:p>
        </p:txBody>
      </p:sp>
      <p:sp>
        <p:nvSpPr>
          <p:cNvPr id="1048696" name="Slide Number Placeholder 6"/>
          <p:cNvSpPr>
            <a:spLocks noGrp="1"/>
          </p:cNvSpPr>
          <p:nvPr>
            <p:ph type="sldNum" sz="quarter" idx="12"/>
          </p:nvPr>
        </p:nvSpPr>
        <p:spPr/>
        <p:txBody>
          <a:bodyPr/>
          <a:p>
            <a:fld id="{ED473DD8-6884-4DF3-A3B0-E73364374204}" type="slidenum">
              <a:rPr lang="en-US" smtClean="0"/>
              <a:t>‹#›</a:t>
            </a:fld>
            <a:endParaRPr dirty="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54" name=""/>
        <p:cNvGrpSpPr/>
        <p:nvPr/>
      </p:nvGrpSpPr>
      <p:grpSpPr>
        <a:xfrm>
          <a:off x="0" y="0"/>
          <a:ext cx="0" cy="0"/>
          <a:chOff x="0" y="0"/>
          <a:chExt cx="0" cy="0"/>
        </a:xfrm>
      </p:grpSpPr>
      <p:sp>
        <p:nvSpPr>
          <p:cNvPr id="1048643" name="Title 1"/>
          <p:cNvSpPr>
            <a:spLocks noGrp="1"/>
          </p:cNvSpPr>
          <p:nvPr>
            <p:ph type="title"/>
          </p:nvPr>
        </p:nvSpPr>
        <p:spPr/>
        <p:txBody>
          <a:bodyPr/>
          <a:p>
            <a:r>
              <a:rPr lang="en-US" smtClean="0"/>
              <a:t>Click to edit Master title style</a:t>
            </a:r>
            <a:endParaRPr dirty="0" lang="en-US"/>
          </a:p>
        </p:txBody>
      </p:sp>
      <p:sp>
        <p:nvSpPr>
          <p:cNvPr id="1048644" name="Text Placeholder 2"/>
          <p:cNvSpPr>
            <a:spLocks noGrp="1"/>
          </p:cNvSpPr>
          <p:nvPr>
            <p:ph type="body" idx="1"/>
          </p:nvPr>
        </p:nvSpPr>
        <p:spPr>
          <a:xfrm>
            <a:off x="675745" y="2160983"/>
            <a:ext cx="4185623" cy="576262"/>
          </a:xfrm>
        </p:spPr>
        <p:txBody>
          <a:bodyPr anchor="b">
            <a:noAutofit/>
          </a:bodyPr>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645" name="Content Placeholder 3"/>
          <p:cNvSpPr>
            <a:spLocks noGrp="1"/>
          </p:cNvSpPr>
          <p:nvPr>
            <p:ph sz="half" idx="2"/>
          </p:nvPr>
        </p:nvSpPr>
        <p:spPr>
          <a:xfrm>
            <a:off x="675745" y="2737245"/>
            <a:ext cx="4185623" cy="3304117"/>
          </a:xfrm>
        </p:spPr>
        <p:txBody>
          <a:bodyPr>
            <a:normAutofit/>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646" name="Text Placeholder 4"/>
          <p:cNvSpPr>
            <a:spLocks noGrp="1"/>
          </p:cNvSpPr>
          <p:nvPr>
            <p:ph type="body" sz="quarter" idx="3"/>
          </p:nvPr>
        </p:nvSpPr>
        <p:spPr>
          <a:xfrm>
            <a:off x="5088383" y="2160983"/>
            <a:ext cx="4185618" cy="576262"/>
          </a:xfrm>
        </p:spPr>
        <p:txBody>
          <a:bodyPr anchor="b">
            <a:noAutofit/>
          </a:bodyPr>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647" name="Content Placeholder 5"/>
          <p:cNvSpPr>
            <a:spLocks noGrp="1"/>
          </p:cNvSpPr>
          <p:nvPr>
            <p:ph sz="quarter" idx="4"/>
          </p:nvPr>
        </p:nvSpPr>
        <p:spPr>
          <a:xfrm>
            <a:off x="5088384" y="2737245"/>
            <a:ext cx="4185617" cy="3304117"/>
          </a:xfrm>
        </p:spPr>
        <p:txBody>
          <a:bodyPr>
            <a:normAutofit/>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648" name="Date Placeholder 6"/>
          <p:cNvSpPr>
            <a:spLocks noGrp="1"/>
          </p:cNvSpPr>
          <p:nvPr>
            <p:ph type="dt" sz="half" idx="10"/>
          </p:nvPr>
        </p:nvSpPr>
        <p:spPr/>
        <p:txBody>
          <a:bodyPr/>
          <a:p>
            <a:fld id="{5EADD8CE-A16B-4A0A-870E-7C6F5FCDF582}" type="datetimeFigureOut">
              <a:rPr lang="en-US" smtClean="0"/>
              <a:t>5/4/2019</a:t>
            </a:fld>
            <a:endParaRPr dirty="0" lang="en-US"/>
          </a:p>
        </p:txBody>
      </p:sp>
      <p:sp>
        <p:nvSpPr>
          <p:cNvPr id="1048649" name="Footer Placeholder 7"/>
          <p:cNvSpPr>
            <a:spLocks noGrp="1"/>
          </p:cNvSpPr>
          <p:nvPr>
            <p:ph type="ftr" sz="quarter" idx="11"/>
          </p:nvPr>
        </p:nvSpPr>
        <p:spPr/>
        <p:txBody>
          <a:bodyPr/>
          <a:p>
            <a:endParaRPr dirty="0" lang="en-US"/>
          </a:p>
        </p:txBody>
      </p:sp>
      <p:sp>
        <p:nvSpPr>
          <p:cNvPr id="1048650" name="Slide Number Placeholder 8"/>
          <p:cNvSpPr>
            <a:spLocks noGrp="1"/>
          </p:cNvSpPr>
          <p:nvPr>
            <p:ph type="sldNum" sz="quarter" idx="12"/>
          </p:nvPr>
        </p:nvSpPr>
        <p:spPr/>
        <p:txBody>
          <a:bodyPr/>
          <a:p>
            <a:fld id="{ED473DD8-6884-4DF3-A3B0-E73364374204}" type="slidenum">
              <a:rPr lang="en-US" smtClean="0"/>
              <a:t>‹#›</a:t>
            </a:fld>
            <a:endParaRPr dirty="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63" name=""/>
        <p:cNvGrpSpPr/>
        <p:nvPr/>
      </p:nvGrpSpPr>
      <p:grpSpPr>
        <a:xfrm>
          <a:off x="0" y="0"/>
          <a:ext cx="0" cy="0"/>
          <a:chOff x="0" y="0"/>
          <a:chExt cx="0" cy="0"/>
        </a:xfrm>
      </p:grpSpPr>
      <p:sp>
        <p:nvSpPr>
          <p:cNvPr id="1048697" name="Title 1"/>
          <p:cNvSpPr>
            <a:spLocks noGrp="1"/>
          </p:cNvSpPr>
          <p:nvPr>
            <p:ph type="title"/>
          </p:nvPr>
        </p:nvSpPr>
        <p:spPr>
          <a:xfrm>
            <a:off x="677334" y="609600"/>
            <a:ext cx="8596668" cy="1320800"/>
          </a:xfrm>
        </p:spPr>
        <p:txBody>
          <a:bodyPr/>
          <a:p>
            <a:r>
              <a:rPr lang="en-US" smtClean="0"/>
              <a:t>Click to edit Master title style</a:t>
            </a:r>
            <a:endParaRPr dirty="0" lang="en-US"/>
          </a:p>
        </p:txBody>
      </p:sp>
      <p:sp>
        <p:nvSpPr>
          <p:cNvPr id="1048698" name="Date Placeholder 2"/>
          <p:cNvSpPr>
            <a:spLocks noGrp="1"/>
          </p:cNvSpPr>
          <p:nvPr>
            <p:ph type="dt" sz="half" idx="10"/>
          </p:nvPr>
        </p:nvSpPr>
        <p:spPr/>
        <p:txBody>
          <a:bodyPr/>
          <a:p>
            <a:fld id="{5EADD8CE-A16B-4A0A-870E-7C6F5FCDF582}" type="datetimeFigureOut">
              <a:rPr lang="en-US" smtClean="0"/>
              <a:t>5/4/2019</a:t>
            </a:fld>
            <a:endParaRPr dirty="0" lang="en-US"/>
          </a:p>
        </p:txBody>
      </p:sp>
      <p:sp>
        <p:nvSpPr>
          <p:cNvPr id="1048699" name="Footer Placeholder 3"/>
          <p:cNvSpPr>
            <a:spLocks noGrp="1"/>
          </p:cNvSpPr>
          <p:nvPr>
            <p:ph type="ftr" sz="quarter" idx="11"/>
          </p:nvPr>
        </p:nvSpPr>
        <p:spPr/>
        <p:txBody>
          <a:bodyPr/>
          <a:p>
            <a:endParaRPr dirty="0" lang="en-US"/>
          </a:p>
        </p:txBody>
      </p:sp>
      <p:sp>
        <p:nvSpPr>
          <p:cNvPr id="1048700" name="Slide Number Placeholder 4"/>
          <p:cNvSpPr>
            <a:spLocks noGrp="1"/>
          </p:cNvSpPr>
          <p:nvPr>
            <p:ph type="sldNum" sz="quarter" idx="12"/>
          </p:nvPr>
        </p:nvSpPr>
        <p:spPr/>
        <p:txBody>
          <a:bodyPr/>
          <a:p>
            <a:fld id="{ED473DD8-6884-4DF3-A3B0-E73364374204}" type="slidenum">
              <a:rPr lang="en-US" smtClean="0"/>
              <a:t>‹#›</a:t>
            </a:fld>
            <a:endParaRPr dirty="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58" name=""/>
        <p:cNvGrpSpPr/>
        <p:nvPr/>
      </p:nvGrpSpPr>
      <p:grpSpPr>
        <a:xfrm>
          <a:off x="0" y="0"/>
          <a:ext cx="0" cy="0"/>
          <a:chOff x="0" y="0"/>
          <a:chExt cx="0" cy="0"/>
        </a:xfrm>
      </p:grpSpPr>
      <p:sp>
        <p:nvSpPr>
          <p:cNvPr id="1048669" name="Date Placeholder 1"/>
          <p:cNvSpPr>
            <a:spLocks noGrp="1"/>
          </p:cNvSpPr>
          <p:nvPr>
            <p:ph type="dt" sz="half" idx="10"/>
          </p:nvPr>
        </p:nvSpPr>
        <p:spPr/>
        <p:txBody>
          <a:bodyPr/>
          <a:p>
            <a:fld id="{5EADD8CE-A16B-4A0A-870E-7C6F5FCDF582}" type="datetimeFigureOut">
              <a:rPr lang="en-US" smtClean="0"/>
              <a:t>5/4/2019</a:t>
            </a:fld>
            <a:endParaRPr dirty="0" lang="en-US"/>
          </a:p>
        </p:txBody>
      </p:sp>
      <p:sp>
        <p:nvSpPr>
          <p:cNvPr id="1048670" name="Footer Placeholder 2"/>
          <p:cNvSpPr>
            <a:spLocks noGrp="1"/>
          </p:cNvSpPr>
          <p:nvPr>
            <p:ph type="ftr" sz="quarter" idx="11"/>
          </p:nvPr>
        </p:nvSpPr>
        <p:spPr/>
        <p:txBody>
          <a:bodyPr/>
          <a:p>
            <a:endParaRPr dirty="0" lang="en-US"/>
          </a:p>
        </p:txBody>
      </p:sp>
      <p:sp>
        <p:nvSpPr>
          <p:cNvPr id="1048671" name="Slide Number Placeholder 3"/>
          <p:cNvSpPr>
            <a:spLocks noGrp="1"/>
          </p:cNvSpPr>
          <p:nvPr>
            <p:ph type="sldNum" sz="quarter" idx="12"/>
          </p:nvPr>
        </p:nvSpPr>
        <p:spPr/>
        <p:txBody>
          <a:bodyPr/>
          <a:p>
            <a:fld id="{ED473DD8-6884-4DF3-A3B0-E73364374204}" type="slidenum">
              <a:rPr lang="en-US" smtClean="0"/>
              <a:t>‹#›</a:t>
            </a:fld>
            <a:endParaRPr dirty="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61" name=""/>
        <p:cNvGrpSpPr/>
        <p:nvPr/>
      </p:nvGrpSpPr>
      <p:grpSpPr>
        <a:xfrm>
          <a:off x="0" y="0"/>
          <a:ext cx="0" cy="0"/>
          <a:chOff x="0" y="0"/>
          <a:chExt cx="0" cy="0"/>
        </a:xfrm>
      </p:grpSpPr>
      <p:sp>
        <p:nvSpPr>
          <p:cNvPr id="1048685"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dirty="0" lang="en-US"/>
          </a:p>
        </p:txBody>
      </p:sp>
      <p:sp>
        <p:nvSpPr>
          <p:cNvPr id="1048686" name="Content Placeholder 2"/>
          <p:cNvSpPr>
            <a:spLocks noGrp="1"/>
          </p:cNvSpPr>
          <p:nvPr>
            <p:ph idx="1"/>
          </p:nvPr>
        </p:nvSpPr>
        <p:spPr>
          <a:xfrm>
            <a:off x="4760461" y="514924"/>
            <a:ext cx="4513541" cy="5526437"/>
          </a:xfrm>
        </p:spPr>
        <p:txBody>
          <a:bodyPr>
            <a:normAutofit/>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687" name="Text Placeholder 3"/>
          <p:cNvSpPr>
            <a:spLocks noGrp="1"/>
          </p:cNvSpPr>
          <p:nvPr>
            <p:ph type="body" sz="half" idx="2"/>
          </p:nvPr>
        </p:nvSpPr>
        <p:spPr>
          <a:xfrm>
            <a:off x="677334" y="2777069"/>
            <a:ext cx="3854528" cy="2584449"/>
          </a:xfrm>
        </p:spPr>
        <p:txBody>
          <a:bodyPr>
            <a:normAutofit/>
          </a:bodyPr>
          <a:lstStyle>
            <a:lvl1pPr indent="0" marL="0">
              <a:buNone/>
              <a:defRPr sz="1400"/>
            </a:lvl1pPr>
            <a:lvl2pPr indent="0" marL="457063">
              <a:buNone/>
              <a:defRPr sz="1400"/>
            </a:lvl2pPr>
            <a:lvl3pPr indent="0" marL="914126">
              <a:buNone/>
              <a:defRPr sz="1200"/>
            </a:lvl3pPr>
            <a:lvl4pPr indent="0" marL="1371189">
              <a:buNone/>
              <a:defRPr sz="1000"/>
            </a:lvl4pPr>
            <a:lvl5pPr indent="0" marL="1828251">
              <a:buNone/>
              <a:defRPr sz="1000"/>
            </a:lvl5pPr>
            <a:lvl6pPr indent="0" marL="2285314">
              <a:buNone/>
              <a:defRPr sz="1000"/>
            </a:lvl6pPr>
            <a:lvl7pPr indent="0" marL="2742377">
              <a:buNone/>
              <a:defRPr sz="1000"/>
            </a:lvl7pPr>
            <a:lvl8pPr indent="0" marL="3199440">
              <a:buNone/>
              <a:defRPr sz="1000"/>
            </a:lvl8pPr>
            <a:lvl9pPr indent="0" marL="3656503">
              <a:buNone/>
              <a:defRPr sz="1000"/>
            </a:lvl9pPr>
          </a:lstStyle>
          <a:p>
            <a:pPr lvl="0"/>
            <a:r>
              <a:rPr lang="en-US" smtClean="0"/>
              <a:t>Click to edit Master text styles</a:t>
            </a:r>
          </a:p>
        </p:txBody>
      </p:sp>
      <p:sp>
        <p:nvSpPr>
          <p:cNvPr id="1048688" name="Date Placeholder 4"/>
          <p:cNvSpPr>
            <a:spLocks noGrp="1"/>
          </p:cNvSpPr>
          <p:nvPr>
            <p:ph type="dt" sz="half" idx="10"/>
          </p:nvPr>
        </p:nvSpPr>
        <p:spPr/>
        <p:txBody>
          <a:bodyPr/>
          <a:p>
            <a:fld id="{5EADD8CE-A16B-4A0A-870E-7C6F5FCDF582}" type="datetimeFigureOut">
              <a:rPr lang="en-US" smtClean="0"/>
              <a:t>5/4/2019</a:t>
            </a:fld>
            <a:endParaRPr dirty="0" lang="en-US"/>
          </a:p>
        </p:txBody>
      </p:sp>
      <p:sp>
        <p:nvSpPr>
          <p:cNvPr id="1048689" name="Footer Placeholder 5"/>
          <p:cNvSpPr>
            <a:spLocks noGrp="1"/>
          </p:cNvSpPr>
          <p:nvPr>
            <p:ph type="ftr" sz="quarter" idx="11"/>
          </p:nvPr>
        </p:nvSpPr>
        <p:spPr/>
        <p:txBody>
          <a:bodyPr/>
          <a:p>
            <a:endParaRPr dirty="0" lang="en-US"/>
          </a:p>
        </p:txBody>
      </p:sp>
      <p:sp>
        <p:nvSpPr>
          <p:cNvPr id="1048690" name="Slide Number Placeholder 6"/>
          <p:cNvSpPr>
            <a:spLocks noGrp="1"/>
          </p:cNvSpPr>
          <p:nvPr>
            <p:ph type="sldNum" sz="quarter" idx="12"/>
          </p:nvPr>
        </p:nvSpPr>
        <p:spPr/>
        <p:txBody>
          <a:bodyPr/>
          <a:p>
            <a:fld id="{ED473DD8-6884-4DF3-A3B0-E73364374204}" type="slidenum">
              <a:rPr lang="en-US" smtClean="0"/>
              <a:t>‹#›</a:t>
            </a:fld>
            <a:endParaRPr dirty="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64" name=""/>
        <p:cNvGrpSpPr/>
        <p:nvPr/>
      </p:nvGrpSpPr>
      <p:grpSpPr>
        <a:xfrm>
          <a:off x="0" y="0"/>
          <a:ext cx="0" cy="0"/>
          <a:chOff x="0" y="0"/>
          <a:chExt cx="0" cy="0"/>
        </a:xfrm>
      </p:grpSpPr>
      <p:sp>
        <p:nvSpPr>
          <p:cNvPr id="1048701" name="Title 1"/>
          <p:cNvSpPr>
            <a:spLocks noGrp="1"/>
          </p:cNvSpPr>
          <p:nvPr>
            <p:ph type="title"/>
          </p:nvPr>
        </p:nvSpPr>
        <p:spPr>
          <a:xfrm>
            <a:off x="677334" y="4800600"/>
            <a:ext cx="8596667" cy="566738"/>
          </a:xfrm>
        </p:spPr>
        <p:txBody>
          <a:bodyPr anchor="b">
            <a:normAutofit/>
          </a:bodyPr>
          <a:lstStyle>
            <a:lvl1pPr algn="l">
              <a:defRPr b="0" sz="2400"/>
            </a:lvl1pPr>
          </a:lstStyle>
          <a:p>
            <a:r>
              <a:rPr lang="en-US" smtClean="0"/>
              <a:t>Click to edit Master title style</a:t>
            </a:r>
            <a:endParaRPr dirty="0" lang="en-US"/>
          </a:p>
        </p:txBody>
      </p:sp>
      <p:sp>
        <p:nvSpPr>
          <p:cNvPr id="1048702" name="Picture Placeholder 2"/>
          <p:cNvSpPr>
            <a:spLocks noChangeAspect="1" noGrp="1"/>
          </p:cNvSpPr>
          <p:nvPr>
            <p:ph type="pic" idx="1"/>
          </p:nvPr>
        </p:nvSpPr>
        <p:spPr>
          <a:xfrm>
            <a:off x="677334" y="609600"/>
            <a:ext cx="8596668" cy="3845718"/>
          </a:xfrm>
        </p:spPr>
        <p:txBody>
          <a:bodyPr anchor="t">
            <a:normAutofit/>
          </a:bodyPr>
          <a:lstStyle>
            <a:lvl1pPr algn="ctr" indent="0" marL="0">
              <a:buNone/>
              <a:defRPr sz="1600"/>
            </a:lvl1pPr>
            <a:lvl2pPr indent="0" marL="457200">
              <a:buNone/>
              <a:defRPr sz="1600"/>
            </a:lvl2pPr>
            <a:lvl3pPr indent="0" marL="914400">
              <a:buNone/>
              <a:defRPr sz="1600"/>
            </a:lvl3pPr>
            <a:lvl4pPr indent="0" marL="1371600">
              <a:buNone/>
              <a:defRPr sz="1600"/>
            </a:lvl4pPr>
            <a:lvl5pPr indent="0" marL="1828800">
              <a:buNone/>
              <a:defRPr sz="1600"/>
            </a:lvl5pPr>
            <a:lvl6pPr indent="0" marL="2286000">
              <a:buNone/>
              <a:defRPr sz="1600"/>
            </a:lvl6pPr>
            <a:lvl7pPr indent="0" marL="2743200">
              <a:buNone/>
              <a:defRPr sz="1600"/>
            </a:lvl7pPr>
            <a:lvl8pPr indent="0" marL="3200400">
              <a:buNone/>
              <a:defRPr sz="1600"/>
            </a:lvl8pPr>
            <a:lvl9pPr indent="0" marL="3657600">
              <a:buNone/>
              <a:defRPr sz="1600"/>
            </a:lvl9pPr>
          </a:lstStyle>
          <a:p>
            <a:r>
              <a:rPr dirty="0" lang="en-US" smtClean="0"/>
              <a:t>Click icon to add picture</a:t>
            </a:r>
            <a:endParaRPr dirty="0" lang="en-US"/>
          </a:p>
        </p:txBody>
      </p:sp>
      <p:sp>
        <p:nvSpPr>
          <p:cNvPr id="1048703" name="Text Placeholder 3"/>
          <p:cNvSpPr>
            <a:spLocks noGrp="1"/>
          </p:cNvSpPr>
          <p:nvPr>
            <p:ph type="body" sz="half" idx="2"/>
          </p:nvPr>
        </p:nvSpPr>
        <p:spPr>
          <a:xfrm>
            <a:off x="677334" y="5367338"/>
            <a:ext cx="8596667" cy="674024"/>
          </a:xfrm>
        </p:spPr>
        <p:txBody>
          <a:bodyPr>
            <a:normAutofit/>
          </a:bodyPr>
          <a:lstStyle>
            <a:lvl1pPr indent="0" marL="0">
              <a:buNone/>
              <a:defRPr sz="12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704" name="Date Placeholder 4"/>
          <p:cNvSpPr>
            <a:spLocks noGrp="1"/>
          </p:cNvSpPr>
          <p:nvPr>
            <p:ph type="dt" sz="half" idx="10"/>
          </p:nvPr>
        </p:nvSpPr>
        <p:spPr/>
        <p:txBody>
          <a:bodyPr/>
          <a:p>
            <a:fld id="{5EADD8CE-A16B-4A0A-870E-7C6F5FCDF582}" type="datetimeFigureOut">
              <a:rPr lang="en-US" smtClean="0"/>
              <a:t>5/4/2019</a:t>
            </a:fld>
            <a:endParaRPr dirty="0" lang="en-US"/>
          </a:p>
        </p:txBody>
      </p:sp>
      <p:sp>
        <p:nvSpPr>
          <p:cNvPr id="1048705" name="Footer Placeholder 5"/>
          <p:cNvSpPr>
            <a:spLocks noGrp="1"/>
          </p:cNvSpPr>
          <p:nvPr>
            <p:ph type="ftr" sz="quarter" idx="11"/>
          </p:nvPr>
        </p:nvSpPr>
        <p:spPr/>
        <p:txBody>
          <a:bodyPr/>
          <a:p>
            <a:endParaRPr dirty="0" lang="en-US"/>
          </a:p>
        </p:txBody>
      </p:sp>
      <p:sp>
        <p:nvSpPr>
          <p:cNvPr id="1048706" name="Slide Number Placeholder 6"/>
          <p:cNvSpPr>
            <a:spLocks noGrp="1"/>
          </p:cNvSpPr>
          <p:nvPr>
            <p:ph type="sldNum" sz="quarter" idx="12"/>
          </p:nvPr>
        </p:nvSpPr>
        <p:spPr/>
        <p:txBody>
          <a:bodyPr/>
          <a:p>
            <a:fld id="{ED473DD8-6884-4DF3-A3B0-E73364374204}" type="slidenum">
              <a:rPr lang="en-US" smtClean="0"/>
              <a:t>‹#›</a:t>
            </a:fld>
            <a:endParaRPr dirty="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66" name=""/>
        <p:cNvGrpSpPr/>
        <p:nvPr/>
      </p:nvGrpSpPr>
      <p:grpSpPr>
        <a:xfrm>
          <a:off x="0" y="0"/>
          <a:ext cx="0" cy="0"/>
          <a:chOff x="0" y="0"/>
          <a:chExt cx="0" cy="0"/>
        </a:xfrm>
      </p:grpSpPr>
      <p:sp>
        <p:nvSpPr>
          <p:cNvPr id="1048713" name="Title 1"/>
          <p:cNvSpPr>
            <a:spLocks noGrp="1"/>
          </p:cNvSpPr>
          <p:nvPr>
            <p:ph type="title"/>
          </p:nvPr>
        </p:nvSpPr>
        <p:spPr>
          <a:xfrm>
            <a:off x="677335" y="609600"/>
            <a:ext cx="8596668" cy="3403600"/>
          </a:xfrm>
        </p:spPr>
        <p:txBody>
          <a:bodyPr anchor="ctr">
            <a:normAutofit/>
          </a:bodyPr>
          <a:lstStyle>
            <a:lvl1pPr algn="l">
              <a:defRPr b="0" cap="none" sz="4400"/>
            </a:lvl1pPr>
          </a:lstStyle>
          <a:p>
            <a:r>
              <a:rPr lang="en-US" smtClean="0"/>
              <a:t>Click to edit Master title style</a:t>
            </a:r>
            <a:endParaRPr dirty="0" lang="en-US"/>
          </a:p>
        </p:txBody>
      </p:sp>
      <p:sp>
        <p:nvSpPr>
          <p:cNvPr id="1048714" name="Text Placeholder 2"/>
          <p:cNvSpPr>
            <a:spLocks noGrp="1"/>
          </p:cNvSpPr>
          <p:nvPr>
            <p:ph type="body" idx="1"/>
          </p:nvPr>
        </p:nvSpPr>
        <p:spPr>
          <a:xfrm>
            <a:off x="677335" y="4470400"/>
            <a:ext cx="8596668" cy="1570962"/>
          </a:xfrm>
        </p:spPr>
        <p:txBody>
          <a:bodyPr anchor="ctr">
            <a:normAutofit/>
          </a:bodyPr>
          <a:lstStyle>
            <a:lvl1pPr algn="l" indent="0" marL="0">
              <a:buNone/>
              <a:defRPr sz="1800">
                <a:solidFill>
                  <a:schemeClr val="tx1">
                    <a:lumMod val="75000"/>
                    <a:lumOff val="25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Click to edit Master text styles</a:t>
            </a:r>
          </a:p>
        </p:txBody>
      </p:sp>
      <p:sp>
        <p:nvSpPr>
          <p:cNvPr id="1048715" name="Date Placeholder 3"/>
          <p:cNvSpPr>
            <a:spLocks noGrp="1"/>
          </p:cNvSpPr>
          <p:nvPr>
            <p:ph type="dt" sz="half" idx="10"/>
          </p:nvPr>
        </p:nvSpPr>
        <p:spPr/>
        <p:txBody>
          <a:bodyPr/>
          <a:p>
            <a:fld id="{5EADD8CE-A16B-4A0A-870E-7C6F5FCDF582}" type="datetimeFigureOut">
              <a:rPr lang="en-US" smtClean="0"/>
              <a:t>5/4/2019</a:t>
            </a:fld>
            <a:endParaRPr dirty="0" lang="en-US"/>
          </a:p>
        </p:txBody>
      </p:sp>
      <p:sp>
        <p:nvSpPr>
          <p:cNvPr id="1048716" name="Footer Placeholder 4"/>
          <p:cNvSpPr>
            <a:spLocks noGrp="1"/>
          </p:cNvSpPr>
          <p:nvPr>
            <p:ph type="ftr" sz="quarter" idx="11"/>
          </p:nvPr>
        </p:nvSpPr>
        <p:spPr/>
        <p:txBody>
          <a:bodyPr/>
          <a:p>
            <a:endParaRPr dirty="0" lang="en-US"/>
          </a:p>
        </p:txBody>
      </p:sp>
      <p:sp>
        <p:nvSpPr>
          <p:cNvPr id="1048717" name="Slide Number Placeholder 5"/>
          <p:cNvSpPr>
            <a:spLocks noGrp="1"/>
          </p:cNvSpPr>
          <p:nvPr>
            <p:ph type="sldNum" sz="quarter" idx="12"/>
          </p:nvPr>
        </p:nvSpPr>
        <p:spPr/>
        <p:txBody>
          <a:bodyPr/>
          <a:p>
            <a:fld id="{ED473DD8-6884-4DF3-A3B0-E73364374204}" type="slidenum">
              <a:rPr lang="en-US" smtClean="0"/>
              <a:t>‹#›</a:t>
            </a:fld>
            <a:endParaRPr dirty="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57" name=""/>
        <p:cNvGrpSpPr/>
        <p:nvPr/>
      </p:nvGrpSpPr>
      <p:grpSpPr>
        <a:xfrm>
          <a:off x="0" y="0"/>
          <a:ext cx="0" cy="0"/>
          <a:chOff x="0" y="0"/>
          <a:chExt cx="0" cy="0"/>
        </a:xfrm>
      </p:grpSpPr>
      <p:sp>
        <p:nvSpPr>
          <p:cNvPr id="1048661" name="Title 1"/>
          <p:cNvSpPr>
            <a:spLocks noGrp="1"/>
          </p:cNvSpPr>
          <p:nvPr>
            <p:ph type="title"/>
          </p:nvPr>
        </p:nvSpPr>
        <p:spPr>
          <a:xfrm>
            <a:off x="931334" y="609600"/>
            <a:ext cx="8094134" cy="3022600"/>
          </a:xfrm>
        </p:spPr>
        <p:txBody>
          <a:bodyPr anchor="ctr">
            <a:normAutofit/>
          </a:bodyPr>
          <a:lstStyle>
            <a:lvl1pPr algn="l">
              <a:defRPr b="0" cap="none" sz="4400"/>
            </a:lvl1pPr>
          </a:lstStyle>
          <a:p>
            <a:r>
              <a:rPr lang="en-US" smtClean="0"/>
              <a:t>Click to edit Master title style</a:t>
            </a:r>
            <a:endParaRPr dirty="0" lang="en-US"/>
          </a:p>
        </p:txBody>
      </p:sp>
      <p:sp>
        <p:nvSpPr>
          <p:cNvPr id="1048662" name="Text Placeholder 9"/>
          <p:cNvSpPr>
            <a:spLocks noGrp="1"/>
          </p:cNvSpPr>
          <p:nvPr>
            <p:ph type="body" sz="quarter" idx="13"/>
          </p:nvPr>
        </p:nvSpPr>
        <p:spPr>
          <a:xfrm>
            <a:off x="1366139" y="3632200"/>
            <a:ext cx="7224524" cy="381000"/>
          </a:xfrm>
        </p:spPr>
        <p:txBody>
          <a:bodyPr anchor="ctr">
            <a:noAutofit/>
          </a:bodyPr>
          <a:lstStyle>
            <a:lvl1pPr indent="0" marL="0">
              <a:buFontTx/>
              <a:buNone/>
              <a:defRPr sz="1600">
                <a:solidFill>
                  <a:schemeClr val="tx1">
                    <a:lumMod val="50000"/>
                    <a:lumOff val="50000"/>
                  </a:schemeClr>
                </a:solidFill>
              </a:defRPr>
            </a:lvl1pPr>
            <a:lvl2pPr indent="0" marL="457200">
              <a:buFontTx/>
              <a:buNone/>
            </a:lvl2pPr>
            <a:lvl3pPr indent="0" marL="914400">
              <a:buFontTx/>
              <a:buNone/>
            </a:lvl3pPr>
            <a:lvl4pPr indent="0" marL="1371600">
              <a:buFontTx/>
              <a:buNone/>
            </a:lvl4pPr>
            <a:lvl5pPr indent="0" marL="1828800">
              <a:buFontTx/>
              <a:buNone/>
            </a:lvl5pPr>
          </a:lstStyle>
          <a:p>
            <a:pPr lvl="0"/>
            <a:r>
              <a:rPr lang="en-US" smtClean="0"/>
              <a:t>Click to edit Master text styles</a:t>
            </a:r>
          </a:p>
        </p:txBody>
      </p:sp>
      <p:sp>
        <p:nvSpPr>
          <p:cNvPr id="1048663" name="Text Placeholder 2"/>
          <p:cNvSpPr>
            <a:spLocks noGrp="1"/>
          </p:cNvSpPr>
          <p:nvPr>
            <p:ph type="body" idx="1"/>
          </p:nvPr>
        </p:nvSpPr>
        <p:spPr>
          <a:xfrm>
            <a:off x="677335" y="4470400"/>
            <a:ext cx="8596668" cy="1570962"/>
          </a:xfrm>
        </p:spPr>
        <p:txBody>
          <a:bodyPr anchor="ctr">
            <a:normAutofit/>
          </a:bodyPr>
          <a:lstStyle>
            <a:lvl1pPr algn="l" indent="0" marL="0">
              <a:buNone/>
              <a:defRPr sz="1800">
                <a:solidFill>
                  <a:schemeClr val="tx1">
                    <a:lumMod val="75000"/>
                    <a:lumOff val="25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Click to edit Master text styles</a:t>
            </a:r>
          </a:p>
        </p:txBody>
      </p:sp>
      <p:sp>
        <p:nvSpPr>
          <p:cNvPr id="1048664" name="Date Placeholder 3"/>
          <p:cNvSpPr>
            <a:spLocks noGrp="1"/>
          </p:cNvSpPr>
          <p:nvPr>
            <p:ph type="dt" sz="half" idx="10"/>
          </p:nvPr>
        </p:nvSpPr>
        <p:spPr/>
        <p:txBody>
          <a:bodyPr/>
          <a:p>
            <a:fld id="{5EADD8CE-A16B-4A0A-870E-7C6F5FCDF582}" type="datetimeFigureOut">
              <a:rPr lang="en-US" smtClean="0"/>
              <a:t>5/4/2019</a:t>
            </a:fld>
            <a:endParaRPr dirty="0" lang="en-US"/>
          </a:p>
        </p:txBody>
      </p:sp>
      <p:sp>
        <p:nvSpPr>
          <p:cNvPr id="1048665" name="Footer Placeholder 4"/>
          <p:cNvSpPr>
            <a:spLocks noGrp="1"/>
          </p:cNvSpPr>
          <p:nvPr>
            <p:ph type="ftr" sz="quarter" idx="11"/>
          </p:nvPr>
        </p:nvSpPr>
        <p:spPr/>
        <p:txBody>
          <a:bodyPr/>
          <a:p>
            <a:endParaRPr dirty="0" lang="en-US"/>
          </a:p>
        </p:txBody>
      </p:sp>
      <p:sp>
        <p:nvSpPr>
          <p:cNvPr id="1048666" name="Slide Number Placeholder 5"/>
          <p:cNvSpPr>
            <a:spLocks noGrp="1"/>
          </p:cNvSpPr>
          <p:nvPr>
            <p:ph type="sldNum" sz="quarter" idx="12"/>
          </p:nvPr>
        </p:nvSpPr>
        <p:spPr/>
        <p:txBody>
          <a:bodyPr/>
          <a:p>
            <a:fld id="{ED473DD8-6884-4DF3-A3B0-E73364374204}" type="slidenum">
              <a:rPr lang="en-US" smtClean="0"/>
              <a:t>‹#›</a:t>
            </a:fld>
            <a:endParaRPr dirty="0" lang="en-US"/>
          </a:p>
        </p:txBody>
      </p:sp>
      <p:sp>
        <p:nvSpPr>
          <p:cNvPr id="1048667" name="TextBox 19"/>
          <p:cNvSpPr txBox="1"/>
          <p:nvPr/>
        </p:nvSpPr>
        <p:spPr>
          <a:xfrm>
            <a:off x="541870" y="790378"/>
            <a:ext cx="609600" cy="584776"/>
          </a:xfrm>
          <a:prstGeom prst="rect"/>
        </p:spPr>
        <p:txBody>
          <a:bodyPr anchor="ctr" bIns="45720" lIns="91440" rIns="91440" rtlCol="0" tIns="45720" vert="horz">
            <a:noAutofit/>
          </a:bodyPr>
          <a:p>
            <a:pPr lvl="0"/>
            <a:r>
              <a:rPr baseline="0" dirty="0" sz="8000" lang="en-US">
                <a:ln w="3175" cmpd="sng">
                  <a:noFill/>
                </a:ln>
                <a:solidFill>
                  <a:schemeClr val="accent1">
                    <a:lumMod val="60000"/>
                    <a:lumOff val="40000"/>
                  </a:schemeClr>
                </a:solidFill>
                <a:effectLst/>
                <a:latin typeface="Arial"/>
              </a:rPr>
              <a:t>“</a:t>
            </a:r>
          </a:p>
        </p:txBody>
      </p:sp>
      <p:sp>
        <p:nvSpPr>
          <p:cNvPr id="1048668" name="TextBox 21"/>
          <p:cNvSpPr txBox="1"/>
          <p:nvPr/>
        </p:nvSpPr>
        <p:spPr>
          <a:xfrm>
            <a:off x="8893011" y="2886556"/>
            <a:ext cx="609600" cy="584776"/>
          </a:xfrm>
          <a:prstGeom prst="rect"/>
        </p:spPr>
        <p:txBody>
          <a:bodyPr anchor="ctr" bIns="45720" lIns="91440" rIns="91440" rtlCol="0" tIns="45720" vert="horz">
            <a:noAutofit/>
          </a:bodyPr>
          <a:p>
            <a:pPr lvl="0"/>
            <a:r>
              <a:rPr baseline="0" dirty="0" sz="8000" lang="en-US">
                <a:ln w="3175" cmpd="sng">
                  <a:noFill/>
                </a:ln>
                <a:solidFill>
                  <a:schemeClr val="accent1">
                    <a:lumMod val="60000"/>
                    <a:lumOff val="40000"/>
                  </a:schemeClr>
                </a:solidFill>
                <a:latin typeface="Arial"/>
              </a:rPr>
              <a:t>”</a:t>
            </a:r>
            <a:endParaRPr dirty="0" lang="en-US">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56" name=""/>
        <p:cNvGrpSpPr/>
        <p:nvPr/>
      </p:nvGrpSpPr>
      <p:grpSpPr>
        <a:xfrm>
          <a:off x="0" y="0"/>
          <a:ext cx="0" cy="0"/>
          <a:chOff x="0" y="0"/>
          <a:chExt cx="0" cy="0"/>
        </a:xfrm>
      </p:grpSpPr>
      <p:sp>
        <p:nvSpPr>
          <p:cNvPr id="1048656" name="Title 1"/>
          <p:cNvSpPr>
            <a:spLocks noGrp="1"/>
          </p:cNvSpPr>
          <p:nvPr>
            <p:ph type="title"/>
          </p:nvPr>
        </p:nvSpPr>
        <p:spPr>
          <a:xfrm>
            <a:off x="677335" y="1931988"/>
            <a:ext cx="8596668" cy="2595460"/>
          </a:xfrm>
        </p:spPr>
        <p:txBody>
          <a:bodyPr anchor="b">
            <a:normAutofit/>
          </a:bodyPr>
          <a:lstStyle>
            <a:lvl1pPr algn="l">
              <a:defRPr b="0" cap="none" sz="4400"/>
            </a:lvl1pPr>
          </a:lstStyle>
          <a:p>
            <a:r>
              <a:rPr lang="en-US" smtClean="0"/>
              <a:t>Click to edit Master title style</a:t>
            </a:r>
            <a:endParaRPr dirty="0" lang="en-US"/>
          </a:p>
        </p:txBody>
      </p:sp>
      <p:sp>
        <p:nvSpPr>
          <p:cNvPr id="1048657" name="Text Placeholder 2"/>
          <p:cNvSpPr>
            <a:spLocks noGrp="1"/>
          </p:cNvSpPr>
          <p:nvPr>
            <p:ph type="body" idx="1"/>
          </p:nvPr>
        </p:nvSpPr>
        <p:spPr>
          <a:xfrm>
            <a:off x="677335" y="4527448"/>
            <a:ext cx="8596668" cy="1513914"/>
          </a:xfrm>
        </p:spPr>
        <p:txBody>
          <a:bodyPr anchor="t">
            <a:normAutofit/>
          </a:bodyPr>
          <a:lstStyle>
            <a:lvl1pPr algn="l" indent="0" marL="0">
              <a:buNone/>
              <a:defRPr sz="1800">
                <a:solidFill>
                  <a:schemeClr val="tx1">
                    <a:lumMod val="75000"/>
                    <a:lumOff val="25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Click to edit Master text styles</a:t>
            </a:r>
          </a:p>
        </p:txBody>
      </p:sp>
      <p:sp>
        <p:nvSpPr>
          <p:cNvPr id="1048658" name="Date Placeholder 3"/>
          <p:cNvSpPr>
            <a:spLocks noGrp="1"/>
          </p:cNvSpPr>
          <p:nvPr>
            <p:ph type="dt" sz="half" idx="10"/>
          </p:nvPr>
        </p:nvSpPr>
        <p:spPr/>
        <p:txBody>
          <a:bodyPr/>
          <a:p>
            <a:fld id="{5EADD8CE-A16B-4A0A-870E-7C6F5FCDF582}" type="datetimeFigureOut">
              <a:rPr lang="en-US" smtClean="0"/>
              <a:t>5/4/2019</a:t>
            </a:fld>
            <a:endParaRPr dirty="0" lang="en-US"/>
          </a:p>
        </p:txBody>
      </p:sp>
      <p:sp>
        <p:nvSpPr>
          <p:cNvPr id="1048659" name="Footer Placeholder 4"/>
          <p:cNvSpPr>
            <a:spLocks noGrp="1"/>
          </p:cNvSpPr>
          <p:nvPr>
            <p:ph type="ftr" sz="quarter" idx="11"/>
          </p:nvPr>
        </p:nvSpPr>
        <p:spPr/>
        <p:txBody>
          <a:bodyPr/>
          <a:p>
            <a:endParaRPr dirty="0" lang="en-US"/>
          </a:p>
        </p:txBody>
      </p:sp>
      <p:sp>
        <p:nvSpPr>
          <p:cNvPr id="1048660" name="Slide Number Placeholder 5"/>
          <p:cNvSpPr>
            <a:spLocks noGrp="1"/>
          </p:cNvSpPr>
          <p:nvPr>
            <p:ph type="sldNum" sz="quarter" idx="12"/>
          </p:nvPr>
        </p:nvSpPr>
        <p:spPr/>
        <p:txBody>
          <a:bodyPr/>
          <a:p>
            <a:fld id="{ED473DD8-6884-4DF3-A3B0-E73364374204}" type="slidenum">
              <a:rPr lang="en-US" smtClean="0"/>
              <a:t>‹#›</a:t>
            </a:fld>
            <a:endParaRPr dirty="0"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59" name=""/>
        <p:cNvGrpSpPr/>
        <p:nvPr/>
      </p:nvGrpSpPr>
      <p:grpSpPr>
        <a:xfrm>
          <a:off x="0" y="0"/>
          <a:ext cx="0" cy="0"/>
          <a:chOff x="0" y="0"/>
          <a:chExt cx="0" cy="0"/>
        </a:xfrm>
      </p:grpSpPr>
      <p:sp>
        <p:nvSpPr>
          <p:cNvPr id="1048672" name="Title 1"/>
          <p:cNvSpPr>
            <a:spLocks noGrp="1"/>
          </p:cNvSpPr>
          <p:nvPr>
            <p:ph type="title"/>
          </p:nvPr>
        </p:nvSpPr>
        <p:spPr>
          <a:xfrm>
            <a:off x="931334" y="609600"/>
            <a:ext cx="8094134" cy="3022600"/>
          </a:xfrm>
        </p:spPr>
        <p:txBody>
          <a:bodyPr anchor="ctr">
            <a:normAutofit/>
          </a:bodyPr>
          <a:lstStyle>
            <a:lvl1pPr algn="l">
              <a:defRPr b="0" cap="none" sz="4400"/>
            </a:lvl1pPr>
          </a:lstStyle>
          <a:p>
            <a:r>
              <a:rPr lang="en-US" smtClean="0"/>
              <a:t>Click to edit Master title style</a:t>
            </a:r>
            <a:endParaRPr dirty="0" lang="en-US"/>
          </a:p>
        </p:txBody>
      </p:sp>
      <p:sp>
        <p:nvSpPr>
          <p:cNvPr id="1048673" name="Text Placeholder 9"/>
          <p:cNvSpPr>
            <a:spLocks noGrp="1"/>
          </p:cNvSpPr>
          <p:nvPr>
            <p:ph type="body" sz="quarter" idx="13"/>
          </p:nvPr>
        </p:nvSpPr>
        <p:spPr>
          <a:xfrm>
            <a:off x="677332" y="4013200"/>
            <a:ext cx="8596669" cy="514248"/>
          </a:xfrm>
        </p:spPr>
        <p:txBody>
          <a:bodyPr anchor="b">
            <a:noAutofit/>
          </a:bodyPr>
          <a:lstStyle>
            <a:lvl1pPr indent="0" marL="0">
              <a:buFontTx/>
              <a:buNone/>
              <a:defRPr sz="2400">
                <a:solidFill>
                  <a:schemeClr val="tx1">
                    <a:lumMod val="75000"/>
                    <a:lumOff val="25000"/>
                  </a:schemeClr>
                </a:solidFill>
              </a:defRPr>
            </a:lvl1pPr>
            <a:lvl2pPr indent="0" marL="457200">
              <a:buFontTx/>
              <a:buNone/>
            </a:lvl2pPr>
            <a:lvl3pPr indent="0" marL="914400">
              <a:buFontTx/>
              <a:buNone/>
            </a:lvl3pPr>
            <a:lvl4pPr indent="0" marL="1371600">
              <a:buFontTx/>
              <a:buNone/>
            </a:lvl4pPr>
            <a:lvl5pPr indent="0" marL="1828800">
              <a:buFontTx/>
              <a:buNone/>
            </a:lvl5pPr>
          </a:lstStyle>
          <a:p>
            <a:pPr lvl="0"/>
            <a:r>
              <a:rPr lang="en-US" smtClean="0"/>
              <a:t>Click to edit Master text styles</a:t>
            </a:r>
          </a:p>
        </p:txBody>
      </p:sp>
      <p:sp>
        <p:nvSpPr>
          <p:cNvPr id="1048674" name="Text Placeholder 2"/>
          <p:cNvSpPr>
            <a:spLocks noGrp="1"/>
          </p:cNvSpPr>
          <p:nvPr>
            <p:ph type="body" idx="1"/>
          </p:nvPr>
        </p:nvSpPr>
        <p:spPr>
          <a:xfrm>
            <a:off x="677335" y="4527448"/>
            <a:ext cx="8596668" cy="1513914"/>
          </a:xfrm>
        </p:spPr>
        <p:txBody>
          <a:bodyPr anchor="t">
            <a:normAutofit/>
          </a:bodyPr>
          <a:lstStyle>
            <a:lvl1pPr algn="l" indent="0" marL="0">
              <a:buNone/>
              <a:defRPr sz="1800">
                <a:solidFill>
                  <a:schemeClr val="tx1">
                    <a:lumMod val="50000"/>
                    <a:lumOff val="50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Click to edit Master text styles</a:t>
            </a:r>
          </a:p>
        </p:txBody>
      </p:sp>
      <p:sp>
        <p:nvSpPr>
          <p:cNvPr id="1048675" name="Date Placeholder 3"/>
          <p:cNvSpPr>
            <a:spLocks noGrp="1"/>
          </p:cNvSpPr>
          <p:nvPr>
            <p:ph type="dt" sz="half" idx="10"/>
          </p:nvPr>
        </p:nvSpPr>
        <p:spPr/>
        <p:txBody>
          <a:bodyPr/>
          <a:p>
            <a:fld id="{5EADD8CE-A16B-4A0A-870E-7C6F5FCDF582}" type="datetimeFigureOut">
              <a:rPr lang="en-US" smtClean="0"/>
              <a:t>5/4/2019</a:t>
            </a:fld>
            <a:endParaRPr dirty="0" lang="en-US"/>
          </a:p>
        </p:txBody>
      </p:sp>
      <p:sp>
        <p:nvSpPr>
          <p:cNvPr id="1048676" name="Footer Placeholder 4"/>
          <p:cNvSpPr>
            <a:spLocks noGrp="1"/>
          </p:cNvSpPr>
          <p:nvPr>
            <p:ph type="ftr" sz="quarter" idx="11"/>
          </p:nvPr>
        </p:nvSpPr>
        <p:spPr/>
        <p:txBody>
          <a:bodyPr/>
          <a:p>
            <a:endParaRPr dirty="0" lang="en-US"/>
          </a:p>
        </p:txBody>
      </p:sp>
      <p:sp>
        <p:nvSpPr>
          <p:cNvPr id="1048677" name="Slide Number Placeholder 5"/>
          <p:cNvSpPr>
            <a:spLocks noGrp="1"/>
          </p:cNvSpPr>
          <p:nvPr>
            <p:ph type="sldNum" sz="quarter" idx="12"/>
          </p:nvPr>
        </p:nvSpPr>
        <p:spPr/>
        <p:txBody>
          <a:bodyPr/>
          <a:p>
            <a:fld id="{ED473DD8-6884-4DF3-A3B0-E73364374204}" type="slidenum">
              <a:rPr lang="en-US" smtClean="0"/>
              <a:t>‹#›</a:t>
            </a:fld>
            <a:endParaRPr dirty="0" lang="en-US"/>
          </a:p>
        </p:txBody>
      </p:sp>
      <p:sp>
        <p:nvSpPr>
          <p:cNvPr id="1048678" name="TextBox 23"/>
          <p:cNvSpPr txBox="1"/>
          <p:nvPr/>
        </p:nvSpPr>
        <p:spPr>
          <a:xfrm>
            <a:off x="541870" y="790378"/>
            <a:ext cx="609600" cy="584776"/>
          </a:xfrm>
          <a:prstGeom prst="rect"/>
        </p:spPr>
        <p:txBody>
          <a:bodyPr anchor="ctr" bIns="45720" lIns="91440" rIns="91440" rtlCol="0" tIns="45720" vert="horz">
            <a:noAutofit/>
          </a:bodyPr>
          <a:p>
            <a:pPr lvl="0"/>
            <a:r>
              <a:rPr baseline="0" dirty="0" sz="8000" lang="en-US">
                <a:ln w="3175" cmpd="sng">
                  <a:noFill/>
                </a:ln>
                <a:solidFill>
                  <a:schemeClr val="accent1">
                    <a:lumMod val="60000"/>
                    <a:lumOff val="40000"/>
                  </a:schemeClr>
                </a:solidFill>
                <a:effectLst/>
                <a:latin typeface="Arial"/>
              </a:rPr>
              <a:t>“</a:t>
            </a:r>
          </a:p>
        </p:txBody>
      </p:sp>
      <p:sp>
        <p:nvSpPr>
          <p:cNvPr id="1048679" name="TextBox 24"/>
          <p:cNvSpPr txBox="1"/>
          <p:nvPr/>
        </p:nvSpPr>
        <p:spPr>
          <a:xfrm>
            <a:off x="8893011" y="2886556"/>
            <a:ext cx="609600" cy="584776"/>
          </a:xfrm>
          <a:prstGeom prst="rect"/>
        </p:spPr>
        <p:txBody>
          <a:bodyPr anchor="ctr" bIns="45720" lIns="91440" rIns="91440" rtlCol="0" tIns="45720" vert="horz">
            <a:noAutofit/>
          </a:bodyPr>
          <a:p>
            <a:pPr lvl="0"/>
            <a:r>
              <a:rPr baseline="0" dirty="0" sz="8000" lang="en-US">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65" name=""/>
        <p:cNvGrpSpPr/>
        <p:nvPr/>
      </p:nvGrpSpPr>
      <p:grpSpPr>
        <a:xfrm>
          <a:off x="0" y="0"/>
          <a:ext cx="0" cy="0"/>
          <a:chOff x="0" y="0"/>
          <a:chExt cx="0" cy="0"/>
        </a:xfrm>
      </p:grpSpPr>
      <p:sp>
        <p:nvSpPr>
          <p:cNvPr id="1048707" name="Title 1"/>
          <p:cNvSpPr>
            <a:spLocks noGrp="1"/>
          </p:cNvSpPr>
          <p:nvPr>
            <p:ph type="title"/>
          </p:nvPr>
        </p:nvSpPr>
        <p:spPr>
          <a:xfrm>
            <a:off x="685799" y="609600"/>
            <a:ext cx="8588203" cy="3022600"/>
          </a:xfrm>
        </p:spPr>
        <p:txBody>
          <a:bodyPr anchor="ctr">
            <a:normAutofit/>
          </a:bodyPr>
          <a:lstStyle>
            <a:lvl1pPr algn="l">
              <a:defRPr b="0" cap="none" sz="4400"/>
            </a:lvl1pPr>
          </a:lstStyle>
          <a:p>
            <a:r>
              <a:rPr lang="en-US" smtClean="0"/>
              <a:t>Click to edit Master title style</a:t>
            </a:r>
            <a:endParaRPr dirty="0" lang="en-US"/>
          </a:p>
        </p:txBody>
      </p:sp>
      <p:sp>
        <p:nvSpPr>
          <p:cNvPr id="1048708" name="Text Placeholder 9"/>
          <p:cNvSpPr>
            <a:spLocks noGrp="1"/>
          </p:cNvSpPr>
          <p:nvPr>
            <p:ph type="body" sz="quarter" idx="13"/>
          </p:nvPr>
        </p:nvSpPr>
        <p:spPr>
          <a:xfrm>
            <a:off x="677332" y="4013200"/>
            <a:ext cx="8596669" cy="514248"/>
          </a:xfrm>
        </p:spPr>
        <p:txBody>
          <a:bodyPr anchor="b">
            <a:noAutofit/>
          </a:bodyPr>
          <a:lstStyle>
            <a:lvl1pPr indent="0" marL="0">
              <a:buFontTx/>
              <a:buNone/>
              <a:defRPr sz="2400">
                <a:solidFill>
                  <a:schemeClr val="accent1"/>
                </a:solidFill>
              </a:defRPr>
            </a:lvl1pPr>
            <a:lvl2pPr indent="0" marL="457200">
              <a:buFontTx/>
              <a:buNone/>
            </a:lvl2pPr>
            <a:lvl3pPr indent="0" marL="914400">
              <a:buFontTx/>
              <a:buNone/>
            </a:lvl3pPr>
            <a:lvl4pPr indent="0" marL="1371600">
              <a:buFontTx/>
              <a:buNone/>
            </a:lvl4pPr>
            <a:lvl5pPr indent="0" marL="1828800">
              <a:buFontTx/>
              <a:buNone/>
            </a:lvl5pPr>
          </a:lstStyle>
          <a:p>
            <a:pPr lvl="0"/>
            <a:r>
              <a:rPr lang="en-US" smtClean="0"/>
              <a:t>Click to edit Master text styles</a:t>
            </a:r>
          </a:p>
        </p:txBody>
      </p:sp>
      <p:sp>
        <p:nvSpPr>
          <p:cNvPr id="1048709" name="Text Placeholder 2"/>
          <p:cNvSpPr>
            <a:spLocks noGrp="1"/>
          </p:cNvSpPr>
          <p:nvPr>
            <p:ph type="body" idx="1"/>
          </p:nvPr>
        </p:nvSpPr>
        <p:spPr>
          <a:xfrm>
            <a:off x="677335" y="4527448"/>
            <a:ext cx="8596668" cy="1513914"/>
          </a:xfrm>
        </p:spPr>
        <p:txBody>
          <a:bodyPr anchor="t">
            <a:normAutofit/>
          </a:bodyPr>
          <a:lstStyle>
            <a:lvl1pPr algn="l" indent="0" marL="0">
              <a:buNone/>
              <a:defRPr sz="1800">
                <a:solidFill>
                  <a:schemeClr val="tx1">
                    <a:lumMod val="50000"/>
                    <a:lumOff val="50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Click to edit Master text styles</a:t>
            </a:r>
          </a:p>
        </p:txBody>
      </p:sp>
      <p:sp>
        <p:nvSpPr>
          <p:cNvPr id="1048710" name="Date Placeholder 3"/>
          <p:cNvSpPr>
            <a:spLocks noGrp="1"/>
          </p:cNvSpPr>
          <p:nvPr>
            <p:ph type="dt" sz="half" idx="10"/>
          </p:nvPr>
        </p:nvSpPr>
        <p:spPr/>
        <p:txBody>
          <a:bodyPr/>
          <a:p>
            <a:fld id="{5EADD8CE-A16B-4A0A-870E-7C6F5FCDF582}" type="datetimeFigureOut">
              <a:rPr lang="en-US" smtClean="0"/>
              <a:t>5/4/2019</a:t>
            </a:fld>
            <a:endParaRPr dirty="0" lang="en-US"/>
          </a:p>
        </p:txBody>
      </p:sp>
      <p:sp>
        <p:nvSpPr>
          <p:cNvPr id="1048711" name="Footer Placeholder 4"/>
          <p:cNvSpPr>
            <a:spLocks noGrp="1"/>
          </p:cNvSpPr>
          <p:nvPr>
            <p:ph type="ftr" sz="quarter" idx="11"/>
          </p:nvPr>
        </p:nvSpPr>
        <p:spPr/>
        <p:txBody>
          <a:bodyPr/>
          <a:p>
            <a:endParaRPr dirty="0" lang="en-US"/>
          </a:p>
        </p:txBody>
      </p:sp>
      <p:sp>
        <p:nvSpPr>
          <p:cNvPr id="1048712" name="Slide Number Placeholder 5"/>
          <p:cNvSpPr>
            <a:spLocks noGrp="1"/>
          </p:cNvSpPr>
          <p:nvPr>
            <p:ph type="sldNum" sz="quarter" idx="12"/>
          </p:nvPr>
        </p:nvSpPr>
        <p:spPr/>
        <p:txBody>
          <a:bodyPr/>
          <a:p>
            <a:fld id="{ED473DD8-6884-4DF3-A3B0-E73364374204}" type="slidenum">
              <a:rPr lang="en-US" smtClean="0"/>
              <a:t>‹#›</a:t>
            </a:fld>
            <a:endParaRPr dirty="0"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53" name=""/>
        <p:cNvGrpSpPr/>
        <p:nvPr/>
      </p:nvGrpSpPr>
      <p:grpSpPr>
        <a:xfrm>
          <a:off x="0" y="0"/>
          <a:ext cx="0" cy="0"/>
          <a:chOff x="0" y="0"/>
          <a:chExt cx="0" cy="0"/>
        </a:xfrm>
      </p:grpSpPr>
      <p:sp>
        <p:nvSpPr>
          <p:cNvPr id="1048638" name="Title 1"/>
          <p:cNvSpPr>
            <a:spLocks noGrp="1"/>
          </p:cNvSpPr>
          <p:nvPr>
            <p:ph type="title"/>
          </p:nvPr>
        </p:nvSpPr>
        <p:spPr/>
        <p:txBody>
          <a:bodyPr/>
          <a:p>
            <a:r>
              <a:rPr lang="en-US" smtClean="0"/>
              <a:t>Click to edit Master title style</a:t>
            </a:r>
            <a:endParaRPr dirty="0" lang="en-US"/>
          </a:p>
        </p:txBody>
      </p:sp>
      <p:sp>
        <p:nvSpPr>
          <p:cNvPr id="1048639" name="Vertical Text Placeholder 2"/>
          <p:cNvSpPr>
            <a:spLocks noGrp="1"/>
          </p:cNvSpPr>
          <p:nvPr>
            <p:ph type="body" orient="vert" idx="1"/>
          </p:nvPr>
        </p:nvSpPr>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640" name="Date Placeholder 3"/>
          <p:cNvSpPr>
            <a:spLocks noGrp="1"/>
          </p:cNvSpPr>
          <p:nvPr>
            <p:ph type="dt" sz="half" idx="10"/>
          </p:nvPr>
        </p:nvSpPr>
        <p:spPr/>
        <p:txBody>
          <a:bodyPr/>
          <a:p>
            <a:fld id="{5EADD8CE-A16B-4A0A-870E-7C6F5FCDF582}" type="datetimeFigureOut">
              <a:rPr lang="en-US" smtClean="0"/>
              <a:t>5/4/2019</a:t>
            </a:fld>
            <a:endParaRPr dirty="0" lang="en-US"/>
          </a:p>
        </p:txBody>
      </p:sp>
      <p:sp>
        <p:nvSpPr>
          <p:cNvPr id="1048641" name="Footer Placeholder 4"/>
          <p:cNvSpPr>
            <a:spLocks noGrp="1"/>
          </p:cNvSpPr>
          <p:nvPr>
            <p:ph type="ftr" sz="quarter" idx="11"/>
          </p:nvPr>
        </p:nvSpPr>
        <p:spPr/>
        <p:txBody>
          <a:bodyPr/>
          <a:p>
            <a:endParaRPr dirty="0" lang="en-US"/>
          </a:p>
        </p:txBody>
      </p:sp>
      <p:sp>
        <p:nvSpPr>
          <p:cNvPr id="1048642" name="Slide Number Placeholder 5"/>
          <p:cNvSpPr>
            <a:spLocks noGrp="1"/>
          </p:cNvSpPr>
          <p:nvPr>
            <p:ph type="sldNum" sz="quarter" idx="12"/>
          </p:nvPr>
        </p:nvSpPr>
        <p:spPr/>
        <p:txBody>
          <a:bodyPr/>
          <a:p>
            <a:fld id="{ED473DD8-6884-4DF3-A3B0-E73364374204}" type="slidenum">
              <a:rPr lang="en-US" smtClean="0"/>
              <a:t>‹#›</a:t>
            </a:fld>
            <a:endParaRPr dirty="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55" name=""/>
        <p:cNvGrpSpPr/>
        <p:nvPr/>
      </p:nvGrpSpPr>
      <p:grpSpPr>
        <a:xfrm>
          <a:off x="0" y="0"/>
          <a:ext cx="0" cy="0"/>
          <a:chOff x="0" y="0"/>
          <a:chExt cx="0" cy="0"/>
        </a:xfrm>
      </p:grpSpPr>
      <p:sp>
        <p:nvSpPr>
          <p:cNvPr id="1048651" name="Vertical Title 1"/>
          <p:cNvSpPr>
            <a:spLocks noGrp="1"/>
          </p:cNvSpPr>
          <p:nvPr>
            <p:ph type="title" orient="vert"/>
          </p:nvPr>
        </p:nvSpPr>
        <p:spPr>
          <a:xfrm>
            <a:off x="7967673" y="609599"/>
            <a:ext cx="1304743" cy="5251451"/>
          </a:xfrm>
        </p:spPr>
        <p:txBody>
          <a:bodyPr anchor="ctr" vert="eaVert"/>
          <a:p>
            <a:r>
              <a:rPr lang="en-US" smtClean="0"/>
              <a:t>Click to edit Master title style</a:t>
            </a:r>
            <a:endParaRPr dirty="0" lang="en-US"/>
          </a:p>
        </p:txBody>
      </p:sp>
      <p:sp>
        <p:nvSpPr>
          <p:cNvPr id="1048652" name="Vertical Text Placeholder 2"/>
          <p:cNvSpPr>
            <a:spLocks noGrp="1"/>
          </p:cNvSpPr>
          <p:nvPr>
            <p:ph type="body" orient="vert" idx="1"/>
          </p:nvPr>
        </p:nvSpPr>
        <p:spPr>
          <a:xfrm>
            <a:off x="677335" y="609600"/>
            <a:ext cx="7060150" cy="5251450"/>
          </a:xfrm>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653" name="Date Placeholder 3"/>
          <p:cNvSpPr>
            <a:spLocks noGrp="1"/>
          </p:cNvSpPr>
          <p:nvPr>
            <p:ph type="dt" sz="half" idx="10"/>
          </p:nvPr>
        </p:nvSpPr>
        <p:spPr/>
        <p:txBody>
          <a:bodyPr/>
          <a:p>
            <a:fld id="{5EADD8CE-A16B-4A0A-870E-7C6F5FCDF582}" type="datetimeFigureOut">
              <a:rPr lang="en-US" smtClean="0"/>
              <a:t>5/4/2019</a:t>
            </a:fld>
            <a:endParaRPr dirty="0" lang="en-US"/>
          </a:p>
        </p:txBody>
      </p:sp>
      <p:sp>
        <p:nvSpPr>
          <p:cNvPr id="1048654" name="Footer Placeholder 4"/>
          <p:cNvSpPr>
            <a:spLocks noGrp="1"/>
          </p:cNvSpPr>
          <p:nvPr>
            <p:ph type="ftr" sz="quarter" idx="11"/>
          </p:nvPr>
        </p:nvSpPr>
        <p:spPr/>
        <p:txBody>
          <a:bodyPr/>
          <a:p>
            <a:endParaRPr dirty="0" lang="en-US"/>
          </a:p>
        </p:txBody>
      </p:sp>
      <p:sp>
        <p:nvSpPr>
          <p:cNvPr id="1048655" name="Slide Number Placeholder 5"/>
          <p:cNvSpPr>
            <a:spLocks noGrp="1"/>
          </p:cNvSpPr>
          <p:nvPr>
            <p:ph type="sldNum" sz="quarter" idx="12"/>
          </p:nvPr>
        </p:nvSpPr>
        <p:spPr/>
        <p:txBody>
          <a:bodyPr/>
          <a:p>
            <a:fld id="{ED473DD8-6884-4DF3-A3B0-E73364374204}" type="slidenum">
              <a:rPr lang="en-US" smtClean="0"/>
              <a:t>‹#›</a:t>
            </a:fld>
            <a:endParaRPr dirty="0"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1" name=""/>
        <p:cNvGrpSpPr/>
        <p:nvPr/>
      </p:nvGrpSpPr>
      <p:grpSpPr>
        <a:xfrm>
          <a:off x="0" y="0"/>
          <a:ext cx="0" cy="0"/>
          <a:chOff x="0" y="0"/>
          <a:chExt cx="0" cy="0"/>
        </a:xfrm>
      </p:grpSpPr>
      <p:grpSp>
        <p:nvGrpSpPr>
          <p:cNvPr id="12" name="Group 6"/>
          <p:cNvGrpSpPr/>
          <p:nvPr/>
        </p:nvGrpSpPr>
        <p:grpSpPr>
          <a:xfrm>
            <a:off x="0" y="-8467"/>
            <a:ext cx="12192000" cy="6866467"/>
            <a:chOff x="0" y="-8467"/>
            <a:chExt cx="12192000" cy="6866467"/>
          </a:xfrm>
        </p:grpSpPr>
        <p:cxnSp>
          <p:nvCxnSpPr>
            <p:cNvPr id="3145728" name="Straight Connector 19"/>
            <p:cNvCxnSpPr>
              <a:cxnSpLocks/>
            </p:cNvCxnSpPr>
            <p:nvPr/>
          </p:nvCxnSpPr>
          <p:spPr>
            <a:xfrm>
              <a:off x="9371012" y="0"/>
              <a:ext cx="1219200" cy="6858000"/>
            </a:xfrm>
            <a:prstGeom prst="line"/>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145729" name="Straight Connector 20"/>
            <p:cNvCxnSpPr>
              <a:cxnSpLocks/>
            </p:cNvCxnSpPr>
            <p:nvPr/>
          </p:nvCxnSpPr>
          <p:spPr>
            <a:xfrm flipH="1">
              <a:off x="7425267" y="3681413"/>
              <a:ext cx="4763558" cy="3176587"/>
            </a:xfrm>
            <a:prstGeom prst="line"/>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048576" name="Rectangle 23"/>
            <p:cNvSpPr/>
            <p:nvPr/>
          </p:nvSpPr>
          <p:spPr>
            <a:xfrm>
              <a:off x="9181476" y="-8467"/>
              <a:ext cx="3007349" cy="6866467"/>
            </a:xfrm>
            <a:custGeom>
              <a:avLst/>
              <a:ah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77" name="Rectangle 25"/>
            <p:cNvSpPr/>
            <p:nvPr/>
          </p:nvSpPr>
          <p:spPr>
            <a:xfrm>
              <a:off x="9603442" y="-8467"/>
              <a:ext cx="2588558" cy="6866467"/>
            </a:xfrm>
            <a:custGeom>
              <a:avLst/>
              <a:ah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78"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79" name="Rectangle 27"/>
            <p:cNvSpPr/>
            <p:nvPr/>
          </p:nvSpPr>
          <p:spPr>
            <a:xfrm>
              <a:off x="9334500" y="-8467"/>
              <a:ext cx="2854326" cy="6866467"/>
            </a:xfrm>
            <a:custGeom>
              <a:avLst/>
              <a:ah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80" name="Rectangle 28"/>
            <p:cNvSpPr/>
            <p:nvPr/>
          </p:nvSpPr>
          <p:spPr>
            <a:xfrm>
              <a:off x="10898730" y="-8467"/>
              <a:ext cx="1290094" cy="6866467"/>
            </a:xfrm>
            <a:custGeom>
              <a:avLst/>
              <a:ah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81" name="Rectangle 29"/>
            <p:cNvSpPr/>
            <p:nvPr/>
          </p:nvSpPr>
          <p:spPr>
            <a:xfrm>
              <a:off x="10938999" y="-8467"/>
              <a:ext cx="1249825" cy="6866467"/>
            </a:xfrm>
            <a:custGeom>
              <a:avLst/>
              <a:ah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82"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83"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1048584" name="Title Placeholder 1"/>
          <p:cNvSpPr>
            <a:spLocks noGrp="1"/>
          </p:cNvSpPr>
          <p:nvPr>
            <p:ph type="title"/>
          </p:nvPr>
        </p:nvSpPr>
        <p:spPr>
          <a:xfrm>
            <a:off x="677334" y="609600"/>
            <a:ext cx="8596668" cy="1320800"/>
          </a:xfrm>
          <a:prstGeom prst="rect"/>
        </p:spPr>
        <p:txBody>
          <a:bodyPr anchor="t" bIns="45720" lIns="91440" rIns="91440" rtlCol="0" tIns="45720" vert="horz">
            <a:normAutofit/>
          </a:bodyPr>
          <a:p>
            <a:r>
              <a:rPr lang="en-US" smtClean="0"/>
              <a:t>Click to edit Master title style</a:t>
            </a:r>
            <a:endParaRPr dirty="0" lang="en-US"/>
          </a:p>
        </p:txBody>
      </p:sp>
      <p:sp>
        <p:nvSpPr>
          <p:cNvPr id="1048585" name="Text Placeholder 2"/>
          <p:cNvSpPr>
            <a:spLocks noGrp="1"/>
          </p:cNvSpPr>
          <p:nvPr>
            <p:ph type="body" idx="1"/>
          </p:nvPr>
        </p:nvSpPr>
        <p:spPr>
          <a:xfrm>
            <a:off x="677334" y="2160589"/>
            <a:ext cx="8596668" cy="3880773"/>
          </a:xfrm>
          <a:prstGeom prst="rect"/>
        </p:spPr>
        <p:txBody>
          <a:bodyPr bIns="45720" lIns="91440" rIns="91440" rtlCol="0" tIns="45720" vert="horz">
            <a:normAutofit/>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586" name="Date Placeholder 3"/>
          <p:cNvSpPr>
            <a:spLocks noGrp="1"/>
          </p:cNvSpPr>
          <p:nvPr>
            <p:ph type="dt" sz="half" idx="2"/>
          </p:nvPr>
        </p:nvSpPr>
        <p:spPr>
          <a:xfrm>
            <a:off x="7205133" y="6041362"/>
            <a:ext cx="911939" cy="365125"/>
          </a:xfrm>
          <a:prstGeom prst="rect"/>
        </p:spPr>
        <p:txBody>
          <a:bodyPr anchor="ctr" bIns="45720" lIns="91440" rIns="91440" rtlCol="0" tIns="45720" vert="horz"/>
          <a:lstStyle>
            <a:lvl1pPr algn="r">
              <a:defRPr sz="900">
                <a:solidFill>
                  <a:schemeClr val="tx1">
                    <a:tint val="75000"/>
                  </a:schemeClr>
                </a:solidFill>
              </a:defRPr>
            </a:lvl1pPr>
          </a:lstStyle>
          <a:p>
            <a:fld id="{5EADD8CE-A16B-4A0A-870E-7C6F5FCDF582}" type="datetimeFigureOut">
              <a:rPr lang="en-US" smtClean="0"/>
              <a:t>5/4/2019</a:t>
            </a:fld>
            <a:endParaRPr dirty="0" lang="en-US"/>
          </a:p>
        </p:txBody>
      </p:sp>
      <p:sp>
        <p:nvSpPr>
          <p:cNvPr id="1048587" name="Footer Placeholder 4"/>
          <p:cNvSpPr>
            <a:spLocks noGrp="1"/>
          </p:cNvSpPr>
          <p:nvPr>
            <p:ph type="ftr" sz="quarter" idx="3"/>
          </p:nvPr>
        </p:nvSpPr>
        <p:spPr>
          <a:xfrm>
            <a:off x="677334" y="6041362"/>
            <a:ext cx="6297612" cy="365125"/>
          </a:xfrm>
          <a:prstGeom prst="rect"/>
        </p:spPr>
        <p:txBody>
          <a:bodyPr anchor="ctr" bIns="45720" lIns="91440" rIns="91440" rtlCol="0" tIns="45720" vert="horz"/>
          <a:lstStyle>
            <a:lvl1pPr algn="l">
              <a:defRPr sz="900">
                <a:solidFill>
                  <a:schemeClr val="tx1">
                    <a:tint val="75000"/>
                  </a:schemeClr>
                </a:solidFill>
              </a:defRPr>
            </a:lvl1pPr>
          </a:lstStyle>
          <a:p>
            <a:endParaRPr dirty="0" lang="en-US"/>
          </a:p>
        </p:txBody>
      </p:sp>
      <p:sp>
        <p:nvSpPr>
          <p:cNvPr id="1048588" name="Slide Number Placeholder 5"/>
          <p:cNvSpPr>
            <a:spLocks noGrp="1"/>
          </p:cNvSpPr>
          <p:nvPr>
            <p:ph type="sldNum" sz="quarter" idx="4"/>
          </p:nvPr>
        </p:nvSpPr>
        <p:spPr>
          <a:xfrm>
            <a:off x="8590663" y="6041362"/>
            <a:ext cx="683339" cy="365125"/>
          </a:xfrm>
          <a:prstGeom prst="rect"/>
        </p:spPr>
        <p:txBody>
          <a:bodyPr anchor="ctr" bIns="45720" lIns="91440" rIns="91440" rtlCol="0" tIns="45720" vert="horz"/>
          <a:lstStyle>
            <a:lvl1pPr algn="r">
              <a:defRPr sz="900">
                <a:solidFill>
                  <a:schemeClr val="accent1"/>
                </a:solidFill>
              </a:defRPr>
            </a:lvl1pPr>
          </a:lstStyle>
          <a:p>
            <a:fld id="{ED473DD8-6884-4DF3-A3B0-E73364374204}" type="slidenum">
              <a:rPr lang="en-US" smtClean="0"/>
              <a:t>‹#›</a:t>
            </a:fld>
            <a:endParaRPr dirty="0" lang="en-US"/>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457200" eaLnBrk="1" hangingPunct="1" latinLnBrk="0" rtl="0">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algn="l" defTabSz="457200" eaLnBrk="1" hangingPunct="1" indent="-342900" latinLnBrk="0" marL="342900" rtl="0">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algn="l" defTabSz="457200" eaLnBrk="1" hangingPunct="1" indent="-285750" latinLnBrk="0" marL="742950" rtl="0">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algn="l" defTabSz="457200" eaLnBrk="1" hangingPunct="1" indent="-228600" latinLnBrk="0" marL="1143000" rtl="0">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algn="l" defTabSz="457200" eaLnBrk="1" hangingPunct="1" indent="-228600" latinLnBrk="0" marL="1600200" rtl="0">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algn="l" defTabSz="457200" eaLnBrk="1" hangingPunct="1" indent="-228600" latinLnBrk="0" marL="2057400" rtl="0">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algn="l" defTabSz="457200" eaLnBrk="1" hangingPunct="1" indent="-228600" latinLnBrk="0" marL="2514600" rtl="0">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algn="l" defTabSz="457200" eaLnBrk="1" hangingPunct="1" indent="-228600" latinLnBrk="0" marL="2971800" rtl="0">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algn="l" defTabSz="457200" eaLnBrk="1" hangingPunct="1" indent="-228600" latinLnBrk="0" marL="3429000" rtl="0">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algn="l" defTabSz="457200" eaLnBrk="1" hangingPunct="1" indent="-228600" latinLnBrk="0" marL="3886200" rtl="0">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algn="l" defTabSz="457200" eaLnBrk="1" hangingPunct="1" latinLnBrk="0" marL="0" rtl="0">
        <a:defRPr sz="1800" kern="1200">
          <a:solidFill>
            <a:schemeClr val="tx1"/>
          </a:solidFill>
          <a:latin typeface="+mn-lt"/>
          <a:ea typeface="+mn-ea"/>
          <a:cs typeface="+mn-cs"/>
        </a:defRPr>
      </a:lvl1pPr>
      <a:lvl2pPr algn="l" defTabSz="457200" eaLnBrk="1" hangingPunct="1" latinLnBrk="0" marL="457200" rtl="0">
        <a:defRPr sz="1800" kern="1200">
          <a:solidFill>
            <a:schemeClr val="tx1"/>
          </a:solidFill>
          <a:latin typeface="+mn-lt"/>
          <a:ea typeface="+mn-ea"/>
          <a:cs typeface="+mn-cs"/>
        </a:defRPr>
      </a:lvl2pPr>
      <a:lvl3pPr algn="l" defTabSz="457200" eaLnBrk="1" hangingPunct="1" latinLnBrk="0" marL="914400" rtl="0">
        <a:defRPr sz="1800" kern="1200">
          <a:solidFill>
            <a:schemeClr val="tx1"/>
          </a:solidFill>
          <a:latin typeface="+mn-lt"/>
          <a:ea typeface="+mn-ea"/>
          <a:cs typeface="+mn-cs"/>
        </a:defRPr>
      </a:lvl3pPr>
      <a:lvl4pPr algn="l" defTabSz="457200" eaLnBrk="1" hangingPunct="1" latinLnBrk="0" marL="1371600" rtl="0">
        <a:defRPr sz="1800" kern="1200">
          <a:solidFill>
            <a:schemeClr val="tx1"/>
          </a:solidFill>
          <a:latin typeface="+mn-lt"/>
          <a:ea typeface="+mn-ea"/>
          <a:cs typeface="+mn-cs"/>
        </a:defRPr>
      </a:lvl4pPr>
      <a:lvl5pPr algn="l" defTabSz="457200" eaLnBrk="1" hangingPunct="1" latinLnBrk="0" marL="1828800" rtl="0">
        <a:defRPr sz="1800" kern="1200">
          <a:solidFill>
            <a:schemeClr val="tx1"/>
          </a:solidFill>
          <a:latin typeface="+mn-lt"/>
          <a:ea typeface="+mn-ea"/>
          <a:cs typeface="+mn-cs"/>
        </a:defRPr>
      </a:lvl5pPr>
      <a:lvl6pPr algn="l" defTabSz="457200" eaLnBrk="1" hangingPunct="1" latinLnBrk="0" marL="2286000" rtl="0">
        <a:defRPr sz="1800" kern="1200">
          <a:solidFill>
            <a:schemeClr val="tx1"/>
          </a:solidFill>
          <a:latin typeface="+mn-lt"/>
          <a:ea typeface="+mn-ea"/>
          <a:cs typeface="+mn-cs"/>
        </a:defRPr>
      </a:lvl6pPr>
      <a:lvl7pPr algn="l" defTabSz="457200" eaLnBrk="1" hangingPunct="1" latinLnBrk="0" marL="2743200" rtl="0">
        <a:defRPr sz="1800" kern="1200">
          <a:solidFill>
            <a:schemeClr val="tx1"/>
          </a:solidFill>
          <a:latin typeface="+mn-lt"/>
          <a:ea typeface="+mn-ea"/>
          <a:cs typeface="+mn-cs"/>
        </a:defRPr>
      </a:lvl7pPr>
      <a:lvl8pPr algn="l" defTabSz="457200" eaLnBrk="1" hangingPunct="1" latinLnBrk="0" marL="3200400" rtl="0">
        <a:defRPr sz="1800" kern="1200">
          <a:solidFill>
            <a:schemeClr val="tx1"/>
          </a:solidFill>
          <a:latin typeface="+mn-lt"/>
          <a:ea typeface="+mn-ea"/>
          <a:cs typeface="+mn-cs"/>
        </a:defRPr>
      </a:lvl8pPr>
      <a:lvl9pPr algn="l" defTabSz="4572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2.xml"/><Relationship Id="rId3"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image" Target="../media/image6.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31" name=""/>
        <p:cNvGrpSpPr/>
        <p:nvPr/>
      </p:nvGrpSpPr>
      <p:grpSpPr>
        <a:xfrm>
          <a:off x="0" y="0"/>
          <a:ext cx="0" cy="0"/>
          <a:chOff x="0" y="0"/>
          <a:chExt cx="0" cy="0"/>
        </a:xfrm>
      </p:grpSpPr>
      <p:sp>
        <p:nvSpPr>
          <p:cNvPr id="1048602" name="Title 1"/>
          <p:cNvSpPr>
            <a:spLocks noGrp="1"/>
          </p:cNvSpPr>
          <p:nvPr>
            <p:ph type="ctrTitle"/>
          </p:nvPr>
        </p:nvSpPr>
        <p:spPr>
          <a:xfrm>
            <a:off x="736978" y="2404534"/>
            <a:ext cx="9103057" cy="1646302"/>
          </a:xfrm>
        </p:spPr>
        <p:txBody>
          <a:bodyPr/>
          <a:p>
            <a:pPr algn="ctr"/>
            <a:r>
              <a:rPr dirty="0" lang="en-US" smtClean="0"/>
              <a:t>Monochromatic Arts of 21</a:t>
            </a:r>
            <a:r>
              <a:rPr baseline="30000" dirty="0" lang="en-US" smtClean="0"/>
              <a:t>st</a:t>
            </a:r>
            <a:r>
              <a:rPr dirty="0" lang="en-US" smtClean="0"/>
              <a:t> Century  </a:t>
            </a:r>
            <a:endParaRPr dirty="0" lang="en-US"/>
          </a:p>
        </p:txBody>
      </p:sp>
      <p:sp>
        <p:nvSpPr>
          <p:cNvPr id="1048603" name="Subtitle 2"/>
          <p:cNvSpPr>
            <a:spLocks noGrp="1"/>
          </p:cNvSpPr>
          <p:nvPr>
            <p:ph type="subTitle" idx="1"/>
          </p:nvPr>
        </p:nvSpPr>
        <p:spPr/>
        <p:txBody>
          <a:bodyPr>
            <a:normAutofit fontScale="94444" lnSpcReduction="10000"/>
          </a:bodyPr>
          <a:p>
            <a:pPr algn="ctr"/>
            <a:r>
              <a:rPr dirty="0" lang="en-US" smtClean="0"/>
              <a:t>Name </a:t>
            </a:r>
          </a:p>
          <a:p>
            <a:pPr algn="ctr"/>
            <a:r>
              <a:rPr dirty="0" lang="en-US" smtClean="0"/>
              <a:t>Institution of Affiliation</a:t>
            </a:r>
          </a:p>
          <a:p>
            <a:pPr algn="ctr"/>
            <a:r>
              <a:rPr dirty="0" lang="en-US" smtClean="0"/>
              <a:t>Date  </a:t>
            </a:r>
            <a:endParaRPr dirty="0"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09" name="Title 1"/>
          <p:cNvSpPr>
            <a:spLocks noGrp="1"/>
          </p:cNvSpPr>
          <p:nvPr>
            <p:ph type="title"/>
          </p:nvPr>
        </p:nvSpPr>
        <p:spPr/>
        <p:txBody>
          <a:bodyPr/>
          <a:p>
            <a:r>
              <a:rPr dirty="0" lang="en-US" smtClean="0"/>
              <a:t>The importance of monochromatic arts</a:t>
            </a:r>
            <a:endParaRPr dirty="0" lang="en-US"/>
          </a:p>
        </p:txBody>
      </p:sp>
      <p:sp>
        <p:nvSpPr>
          <p:cNvPr id="1048610" name="Content Placeholder 2"/>
          <p:cNvSpPr>
            <a:spLocks noGrp="1"/>
          </p:cNvSpPr>
          <p:nvPr>
            <p:ph idx="1"/>
          </p:nvPr>
        </p:nvSpPr>
        <p:spPr>
          <a:xfrm>
            <a:off x="677334" y="1282890"/>
            <a:ext cx="8596668" cy="5575109"/>
          </a:xfrm>
        </p:spPr>
        <p:txBody>
          <a:bodyPr>
            <a:normAutofit/>
          </a:bodyPr>
          <a:p>
            <a:r>
              <a:rPr dirty="0" lang="en-US" smtClean="0"/>
              <a:t>Monochromatic arts express the characteristics of the times within which people live in. for example an art of Lumumba’s assassination reminds the people that did not exists at his time of how politics was misused. The art then helps people to understand the past while they live today and thus a preservation of history.</a:t>
            </a:r>
          </a:p>
          <a:p>
            <a:r>
              <a:rPr dirty="0" lang="en-US" smtClean="0"/>
              <a:t>Monochromatic arts also express the artists believes and practices. Sometimes the best way to reveal what one feels is by artwork rather than words.</a:t>
            </a:r>
          </a:p>
          <a:p>
            <a:r>
              <a:rPr dirty="0" lang="en-US" smtClean="0"/>
              <a:t>Monochromatic paintings are also an expression of the painters environment. An artist uses the resources and the experiences that are in his/her environment.</a:t>
            </a:r>
          </a:p>
          <a:p>
            <a:r>
              <a:rPr dirty="0" lang="en-US" smtClean="0"/>
              <a:t>Monochromatic arts also explain the origin of some behaviors or phenomena giving us an understanding of matters. They are a source of knowledge and information which could be extinct.</a:t>
            </a:r>
          </a:p>
          <a:p>
            <a:r>
              <a:rPr dirty="0" lang="en-US" smtClean="0"/>
              <a:t>Monochromatic arts are used to contrast a great range of tones hence easy to attract attention, support the legibility of the art work and also create focus.</a:t>
            </a:r>
          </a:p>
          <a:p>
            <a:r>
              <a:rPr dirty="0" lang="en-US" smtClean="0"/>
              <a:t>Monochromatic arts also provide a strong sense of visual cohesions that makes the artist’s work of communication easy by them choosing connotative colors</a:t>
            </a:r>
          </a:p>
          <a:p>
            <a:endParaRPr dirty="0" lang="en-US" smtClean="0"/>
          </a:p>
          <a:p>
            <a:endParaRPr dirty="0" lang="en-US" smtClean="0"/>
          </a:p>
          <a:p>
            <a:endParaRPr dirty="0" lang="en-US" smtClean="0"/>
          </a:p>
          <a:p>
            <a:endParaRPr dirty="0"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611" name="Title 1"/>
          <p:cNvSpPr>
            <a:spLocks noGrp="1"/>
          </p:cNvSpPr>
          <p:nvPr>
            <p:ph type="ctrTitle"/>
          </p:nvPr>
        </p:nvSpPr>
        <p:spPr>
          <a:xfrm>
            <a:off x="1510352" y="307454"/>
            <a:ext cx="4467367" cy="788324"/>
          </a:xfrm>
        </p:spPr>
        <p:txBody>
          <a:bodyPr>
            <a:normAutofit fontScale="90000"/>
          </a:bodyPr>
          <a:p>
            <a:r>
              <a:rPr dirty="0" lang="en-US" smtClean="0"/>
              <a:t>Lumumba </a:t>
            </a:r>
            <a:endParaRPr dirty="0" lang="en-US"/>
          </a:p>
        </p:txBody>
      </p:sp>
      <p:sp>
        <p:nvSpPr>
          <p:cNvPr id="1048612" name="Subtitle 2"/>
          <p:cNvSpPr>
            <a:spLocks noGrp="1"/>
          </p:cNvSpPr>
          <p:nvPr>
            <p:ph type="subTitle" idx="1"/>
          </p:nvPr>
        </p:nvSpPr>
        <p:spPr>
          <a:xfrm>
            <a:off x="545910" y="1910687"/>
            <a:ext cx="8884693" cy="6946710"/>
          </a:xfrm>
        </p:spPr>
        <p:txBody>
          <a:bodyPr/>
          <a:p>
            <a:endParaRPr dirty="0" lang="en-US"/>
          </a:p>
        </p:txBody>
      </p:sp>
      <p:pic>
        <p:nvPicPr>
          <p:cNvPr id="2097152" name="Picture 3"/>
          <p:cNvPicPr>
            <a:picLocks noChangeAspect="1"/>
          </p:cNvPicPr>
          <p:nvPr/>
        </p:nvPicPr>
        <p:blipFill>
          <a:blip xmlns:r="http://schemas.openxmlformats.org/officeDocument/2006/relationships" r:embed="rId1"/>
          <a:stretch>
            <a:fillRect/>
          </a:stretch>
        </p:blipFill>
        <p:spPr>
          <a:xfrm>
            <a:off x="941695" y="1910687"/>
            <a:ext cx="8488908" cy="5915677"/>
          </a:xfrm>
          <a:prstGeom prst="rect"/>
        </p:spPr>
      </p:pic>
    </p:spTree>
  </p:cSld>
  <p:clrMapOvr>
    <a:masterClrMapping/>
  </p:clrMapOvr>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7" name=""/>
        <p:cNvGrpSpPr/>
        <p:nvPr/>
      </p:nvGrpSpPr>
      <p:grpSpPr>
        <a:xfrm>
          <a:off x="0" y="0"/>
          <a:ext cx="0" cy="0"/>
          <a:chOff x="0" y="0"/>
          <a:chExt cx="0" cy="0"/>
        </a:xfrm>
      </p:grpSpPr>
      <p:sp>
        <p:nvSpPr>
          <p:cNvPr id="1048616" name="Title 1"/>
          <p:cNvSpPr>
            <a:spLocks noGrp="1"/>
          </p:cNvSpPr>
          <p:nvPr>
            <p:ph type="title"/>
          </p:nvPr>
        </p:nvSpPr>
        <p:spPr/>
        <p:txBody>
          <a:bodyPr/>
          <a:p>
            <a:r>
              <a:rPr dirty="0" lang="en-US" smtClean="0"/>
              <a:t>                          Dispersion</a:t>
            </a:r>
            <a:endParaRPr dirty="0" lang="en-US"/>
          </a:p>
        </p:txBody>
      </p:sp>
      <p:pic>
        <p:nvPicPr>
          <p:cNvPr id="2097153" name="Content Placeholder 3"/>
          <p:cNvPicPr>
            <a:picLocks noChangeAspect="1" noGrp="1"/>
          </p:cNvPicPr>
          <p:nvPr>
            <p:ph idx="1"/>
          </p:nvPr>
        </p:nvPicPr>
        <p:blipFill>
          <a:blip xmlns:r="http://schemas.openxmlformats.org/officeDocument/2006/relationships" r:embed="rId1"/>
          <a:stretch>
            <a:fillRect/>
          </a:stretch>
        </p:blipFill>
        <p:spPr>
          <a:xfrm>
            <a:off x="1866557" y="2160588"/>
            <a:ext cx="6218924" cy="3881437"/>
          </a:xfrm>
          <a:prstGeom prst="rect"/>
        </p:spPr>
      </p:pic>
    </p:spTree>
  </p:cSld>
  <p:clrMapOvr>
    <a:masterClrMapping/>
  </p:clrMapOvr>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40" name=""/>
        <p:cNvGrpSpPr/>
        <p:nvPr/>
      </p:nvGrpSpPr>
      <p:grpSpPr>
        <a:xfrm>
          <a:off x="0" y="0"/>
          <a:ext cx="0" cy="0"/>
          <a:chOff x="0" y="0"/>
          <a:chExt cx="0" cy="0"/>
        </a:xfrm>
      </p:grpSpPr>
      <p:sp>
        <p:nvSpPr>
          <p:cNvPr id="1048620" name="Title 1"/>
          <p:cNvSpPr>
            <a:spLocks noGrp="1"/>
          </p:cNvSpPr>
          <p:nvPr>
            <p:ph type="title"/>
          </p:nvPr>
        </p:nvSpPr>
        <p:spPr/>
        <p:txBody>
          <a:bodyPr/>
          <a:p>
            <a:r>
              <a:rPr dirty="0" lang="en-US" smtClean="0"/>
              <a:t>                     The Tree</a:t>
            </a:r>
            <a:endParaRPr dirty="0" lang="en-US"/>
          </a:p>
        </p:txBody>
      </p:sp>
      <p:pic>
        <p:nvPicPr>
          <p:cNvPr id="2097154" name="Content Placeholder 3"/>
          <p:cNvPicPr>
            <a:picLocks noChangeAspect="1" noGrp="1"/>
          </p:cNvPicPr>
          <p:nvPr>
            <p:ph idx="1"/>
          </p:nvPr>
        </p:nvPicPr>
        <p:blipFill>
          <a:blip xmlns:r="http://schemas.openxmlformats.org/officeDocument/2006/relationships" r:embed="rId1"/>
          <a:stretch>
            <a:fillRect/>
          </a:stretch>
        </p:blipFill>
        <p:spPr>
          <a:xfrm>
            <a:off x="1105469" y="1858169"/>
            <a:ext cx="7547212" cy="4286250"/>
          </a:xfrm>
          <a:prstGeom prst="rect"/>
        </p:spPr>
      </p:pic>
    </p:spTree>
  </p:cSld>
  <p:clrMapOvr>
    <a:masterClrMapping/>
  </p:clrMapOvr>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43" name=""/>
        <p:cNvGrpSpPr/>
        <p:nvPr/>
      </p:nvGrpSpPr>
      <p:grpSpPr>
        <a:xfrm>
          <a:off x="0" y="0"/>
          <a:ext cx="0" cy="0"/>
          <a:chOff x="0" y="0"/>
          <a:chExt cx="0" cy="0"/>
        </a:xfrm>
      </p:grpSpPr>
      <p:sp>
        <p:nvSpPr>
          <p:cNvPr id="1048624" name="Title 1"/>
          <p:cNvSpPr>
            <a:spLocks noGrp="1"/>
          </p:cNvSpPr>
          <p:nvPr>
            <p:ph type="title"/>
          </p:nvPr>
        </p:nvSpPr>
        <p:spPr/>
        <p:txBody>
          <a:bodyPr/>
          <a:p>
            <a:r>
              <a:rPr dirty="0" lang="en-US" smtClean="0"/>
              <a:t>The Event</a:t>
            </a:r>
            <a:endParaRPr dirty="0" lang="en-US"/>
          </a:p>
        </p:txBody>
      </p:sp>
      <p:pic>
        <p:nvPicPr>
          <p:cNvPr id="2097155" name="Content Placeholder 3"/>
          <p:cNvPicPr>
            <a:picLocks noChangeAspect="1" noGrp="1"/>
          </p:cNvPicPr>
          <p:nvPr>
            <p:ph idx="1"/>
          </p:nvPr>
        </p:nvPicPr>
        <p:blipFill>
          <a:blip xmlns:r="http://schemas.openxmlformats.org/officeDocument/2006/relationships" r:embed="rId1"/>
          <a:stretch>
            <a:fillRect/>
          </a:stretch>
        </p:blipFill>
        <p:spPr>
          <a:xfrm>
            <a:off x="1269242" y="1858168"/>
            <a:ext cx="7665208" cy="4569927"/>
          </a:xfrm>
          <a:prstGeom prst="rect"/>
        </p:spPr>
      </p:pic>
    </p:spTree>
  </p:cSld>
  <p:clrMapOvr>
    <a:masterClrMapping/>
  </p:clrMapOvr>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6" name=""/>
        <p:cNvGrpSpPr/>
        <p:nvPr/>
      </p:nvGrpSpPr>
      <p:grpSpPr>
        <a:xfrm>
          <a:off x="0" y="0"/>
          <a:ext cx="0" cy="0"/>
          <a:chOff x="0" y="0"/>
          <a:chExt cx="0" cy="0"/>
        </a:xfrm>
      </p:grpSpPr>
      <p:sp>
        <p:nvSpPr>
          <p:cNvPr id="1048628" name="Title 1"/>
          <p:cNvSpPr>
            <a:spLocks noGrp="1"/>
          </p:cNvSpPr>
          <p:nvPr>
            <p:ph type="title"/>
          </p:nvPr>
        </p:nvSpPr>
        <p:spPr/>
        <p:txBody>
          <a:bodyPr/>
          <a:p>
            <a:r>
              <a:rPr dirty="0" lang="en-US" smtClean="0"/>
              <a:t>One Hundred Years Ago</a:t>
            </a:r>
            <a:endParaRPr dirty="0" lang="en-US"/>
          </a:p>
        </p:txBody>
      </p:sp>
      <p:pic>
        <p:nvPicPr>
          <p:cNvPr id="2097156" name="Content Placeholder 3"/>
          <p:cNvPicPr>
            <a:picLocks noChangeAspect="1" noGrp="1"/>
          </p:cNvPicPr>
          <p:nvPr>
            <p:ph idx="1"/>
          </p:nvPr>
        </p:nvPicPr>
        <p:blipFill>
          <a:blip xmlns:r="http://schemas.openxmlformats.org/officeDocument/2006/relationships" r:embed="rId1"/>
          <a:stretch>
            <a:fillRect/>
          </a:stretch>
        </p:blipFill>
        <p:spPr>
          <a:xfrm>
            <a:off x="1146412" y="1858168"/>
            <a:ext cx="8240475" cy="4406153"/>
          </a:xfrm>
          <a:prstGeom prst="rect"/>
        </p:spPr>
      </p:pic>
    </p:spTree>
  </p:cSld>
  <p:clrMapOvr>
    <a:masterClrMapping/>
  </p:clrMapOvr>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49" name=""/>
        <p:cNvGrpSpPr/>
        <p:nvPr/>
      </p:nvGrpSpPr>
      <p:grpSpPr>
        <a:xfrm>
          <a:off x="0" y="0"/>
          <a:ext cx="0" cy="0"/>
          <a:chOff x="0" y="0"/>
          <a:chExt cx="0" cy="0"/>
        </a:xfrm>
      </p:grpSpPr>
      <p:sp>
        <p:nvSpPr>
          <p:cNvPr id="1048632" name="Title 1"/>
          <p:cNvSpPr>
            <a:spLocks noGrp="1"/>
          </p:cNvSpPr>
          <p:nvPr>
            <p:ph type="title"/>
          </p:nvPr>
        </p:nvSpPr>
        <p:spPr/>
        <p:txBody>
          <a:bodyPr/>
          <a:p>
            <a:r>
              <a:rPr dirty="0" lang="en-US" smtClean="0"/>
              <a:t>                The hospital</a:t>
            </a:r>
            <a:endParaRPr dirty="0" lang="en-US"/>
          </a:p>
        </p:txBody>
      </p:sp>
      <p:pic>
        <p:nvPicPr>
          <p:cNvPr id="2097157" name="Content Placeholder 3"/>
          <p:cNvPicPr>
            <a:picLocks noChangeAspect="1" noGrp="1"/>
          </p:cNvPicPr>
          <p:nvPr>
            <p:ph idx="1"/>
          </p:nvPr>
        </p:nvPicPr>
        <p:blipFill>
          <a:blip xmlns:r="http://schemas.openxmlformats.org/officeDocument/2006/relationships" r:embed="rId1"/>
          <a:stretch>
            <a:fillRect/>
          </a:stretch>
        </p:blipFill>
        <p:spPr>
          <a:xfrm>
            <a:off x="838201" y="1858168"/>
            <a:ext cx="8101012" cy="4651813"/>
          </a:xfrm>
          <a:prstGeom prst="rect"/>
        </p:spPr>
      </p:pic>
    </p:spTree>
  </p:cSld>
  <p:clrMapOvr>
    <a:masterClrMapping/>
  </p:clrMapOvr>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52" name=""/>
        <p:cNvGrpSpPr/>
        <p:nvPr/>
      </p:nvGrpSpPr>
      <p:grpSpPr>
        <a:xfrm>
          <a:off x="0" y="0"/>
          <a:ext cx="0" cy="0"/>
          <a:chOff x="0" y="0"/>
          <a:chExt cx="0" cy="0"/>
        </a:xfrm>
      </p:grpSpPr>
      <p:sp>
        <p:nvSpPr>
          <p:cNvPr id="1048636" name="Title 1"/>
          <p:cNvSpPr>
            <a:spLocks noGrp="1"/>
          </p:cNvSpPr>
          <p:nvPr>
            <p:ph type="title"/>
          </p:nvPr>
        </p:nvSpPr>
        <p:spPr/>
        <p:txBody>
          <a:bodyPr/>
          <a:p>
            <a:r>
              <a:rPr dirty="0" sz="4000" lang="en-US" smtClean="0"/>
              <a:t>References</a:t>
            </a:r>
            <a:r>
              <a:rPr dirty="0" lang="en-US" smtClean="0"/>
              <a:t/>
            </a:r>
            <a:br>
              <a:rPr dirty="0" lang="en-US" smtClean="0"/>
            </a:br>
            <a:endParaRPr dirty="0" lang="en-US"/>
          </a:p>
        </p:txBody>
      </p:sp>
      <p:sp>
        <p:nvSpPr>
          <p:cNvPr id="1048637" name="Content Placeholder 2"/>
          <p:cNvSpPr>
            <a:spLocks noGrp="1"/>
          </p:cNvSpPr>
          <p:nvPr>
            <p:ph idx="1"/>
          </p:nvPr>
        </p:nvSpPr>
        <p:spPr/>
        <p:txBody>
          <a:bodyPr>
            <a:normAutofit fontScale="68750" lnSpcReduction="20000"/>
          </a:bodyPr>
          <a:p>
            <a:r>
              <a:rPr dirty="0" sz="4800" lang="en-US" smtClean="0"/>
              <a:t>Artspace Editors (2015). Twelve masterpieces of 21</a:t>
            </a:r>
            <a:r>
              <a:rPr baseline="30000" dirty="0" sz="4800" lang="en-US" smtClean="0"/>
              <a:t>st</a:t>
            </a:r>
            <a:r>
              <a:rPr dirty="0" sz="4800" lang="en-US" smtClean="0"/>
              <a:t> Century Painting You Need To Know</a:t>
            </a:r>
            <a:r>
              <a:rPr dirty="0" sz="4800" lang="en-US" smtClean="0"/>
              <a:t>.</a:t>
            </a:r>
          </a:p>
          <a:p>
            <a:r>
              <a:rPr dirty="0" sz="4800" lang="en-US" smtClean="0"/>
              <a:t>Forester, Sir Archibald. (1990). Sponsors preface. In art in the making: impressionism, London: the national gallery. Yale university press</a:t>
            </a:r>
          </a:p>
          <a:p>
            <a:r>
              <a:rPr dirty="0" sz="4800" lang="en-US" smtClean="0"/>
              <a:t>Smith, M. (1963). The art of painting. London,73</a:t>
            </a:r>
            <a:endParaRPr dirty="0" sz="4800" lang="en-US"/>
          </a:p>
        </p:txBody>
      </p:sp>
    </p:spTree>
  </p:cSld>
  <p:clrMapOvr>
    <a:masterClrMapping/>
  </p:clrMapOvr>
  <p:timing/>
</p:sld>
</file>

<file path=ppt/theme/theme1.xml><?xml version="1.0" encoding="utf-8"?>
<a:theme xmlns:a="http://schemas.openxmlformats.org/drawingml/2006/main" name="Facet">
  <a:themeElements>
    <a:clrScheme name="Facet">
      <a:dk1>
        <a:sysClr lastClr="000000" val="windowText"/>
      </a:dk1>
      <a:lt1>
        <a:sysClr lastClr="FFFFFF" val="window"/>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r="5400000" dist="25400" rotWithShape="0">
              <a:srgbClr val="000000">
                <a:alpha val="35000"/>
              </a:srgbClr>
            </a:outerShdw>
          </a:effectLst>
        </a:effectStyle>
        <a:effectStyle>
          <a:effectLst>
            <a:outerShdw blurRad="50800" dir="5400000" dist="38100" rotWithShape="0">
              <a:srgbClr val="000000">
                <a:alpha val="35000"/>
              </a:srgbClr>
            </a:outerShdw>
          </a:effectLst>
          <a:scene3d>
            <a:camera prst="orthographicFront">
              <a:rot lat="0" lon="0" rev="0"/>
            </a:camera>
            <a:lightRig dir="tl" rig="threePt"/>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15.0000</AppVersion>
</Properties>
</file>

<file path=docProps/core.xml><?xml version="1.0" encoding="utf-8"?>
<cp:coreProperties xmlns:cp="http://schemas.openxmlformats.org/package/2006/metadata/core-properties" xmlns:dc="http://purl.org/dc/elements/1.1/" xmlns:dcterms="http://purl.org/dc/terms/" xmlns:xsi="http://www.w3.org/2001/XMLSchema-instance">
  <dc:title>artwork</dc:title>
  <dc:creator>Lucy Nanta</dc:creator>
  <cp:lastModifiedBy>Lucy Nanta</cp:lastModifiedBy>
  <dcterms:created xsi:type="dcterms:W3CDTF">2019-05-03T21:13:14Z</dcterms:created>
  <dcterms:modified xsi:type="dcterms:W3CDTF">2019-05-04T09:14:35Z</dcterms:modified>
</cp:coreProperties>
</file>